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86" r:id="rId6"/>
    <p:sldId id="288" r:id="rId7"/>
    <p:sldId id="287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6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3350"/>
    <a:srgbClr val="0C4360"/>
    <a:srgbClr val="1B6872"/>
    <a:srgbClr val="63B7C6"/>
    <a:srgbClr val="002136"/>
    <a:srgbClr val="0C75AC"/>
    <a:srgbClr val="0024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62FF6B6-4F8A-40F7-B5F4-FC3996824D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10A999-F365-48DF-976A-0517FE0454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5457B-CDAE-4DEB-AEC8-C82DE2312E37}" type="datetimeFigureOut">
              <a:rPr lang="en-US" smtClean="0"/>
              <a:t>1/5/2023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735C90-ADBF-4B9E-BE88-E1C8F83EB4D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506A01-6D0A-45EF-A584-05A3361D66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31430A-4AA4-45C8-AC23-CD6B61C41A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900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B78EA-28CE-41D8-9043-90E391E5F567}" type="datetimeFigureOut">
              <a:rPr lang="en-US" noProof="0" smtClean="0"/>
              <a:t>1/5/2023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4D747-9380-41EE-9946-EC9EC0CA5D1E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2772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CA15AFD-4983-47DD-9ED0-D3B27E5A096F}"/>
              </a:ext>
            </a:extLst>
          </p:cNvPr>
          <p:cNvGrpSpPr/>
          <p:nvPr userDrawn="1"/>
        </p:nvGrpSpPr>
        <p:grpSpPr>
          <a:xfrm>
            <a:off x="-1604709" y="-3756"/>
            <a:ext cx="13796710" cy="6861756"/>
            <a:chOff x="-1604709" y="-3756"/>
            <a:chExt cx="13796710" cy="6861756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222D5E2-E9B4-4180-98B8-4E514C9ADB28}"/>
                </a:ext>
              </a:extLst>
            </p:cNvPr>
            <p:cNvGrpSpPr/>
            <p:nvPr/>
          </p:nvGrpSpPr>
          <p:grpSpPr>
            <a:xfrm>
              <a:off x="-16298" y="0"/>
              <a:ext cx="12208299" cy="6858000"/>
              <a:chOff x="-16298" y="0"/>
              <a:chExt cx="12208299" cy="6858000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41E10E1E-5268-4F03-BA64-07E19DE26739}"/>
                  </a:ext>
                </a:extLst>
              </p:cNvPr>
              <p:cNvSpPr/>
              <p:nvPr/>
            </p:nvSpPr>
            <p:spPr>
              <a:xfrm flipH="1">
                <a:off x="-16297" y="0"/>
                <a:ext cx="12208298" cy="6858000"/>
              </a:xfrm>
              <a:custGeom>
                <a:avLst/>
                <a:gdLst>
                  <a:gd name="connsiteX0" fmla="*/ 8574289 w 12208298"/>
                  <a:gd name="connsiteY0" fmla="*/ 0 h 6858000"/>
                  <a:gd name="connsiteX1" fmla="*/ 0 w 12208298"/>
                  <a:gd name="connsiteY1" fmla="*/ 0 h 6858000"/>
                  <a:gd name="connsiteX2" fmla="*/ 0 w 12208298"/>
                  <a:gd name="connsiteY2" fmla="*/ 6858000 h 6858000"/>
                  <a:gd name="connsiteX3" fmla="*/ 532109 w 12208298"/>
                  <a:gd name="connsiteY3" fmla="*/ 6858000 h 6858000"/>
                  <a:gd name="connsiteX4" fmla="*/ 11495317 w 12208298"/>
                  <a:gd name="connsiteY4" fmla="*/ 6858000 h 6858000"/>
                  <a:gd name="connsiteX5" fmla="*/ 12208298 w 12208298"/>
                  <a:gd name="connsiteY5" fmla="*/ 6858000 h 6858000"/>
                  <a:gd name="connsiteX6" fmla="*/ 12208298 w 12208298"/>
                  <a:gd name="connsiteY6" fmla="*/ 3146781 h 6858000"/>
                  <a:gd name="connsiteX7" fmla="*/ 10353284 w 12208298"/>
                  <a:gd name="connsiteY7" fmla="*/ 1291767 h 6858000"/>
                  <a:gd name="connsiteX8" fmla="*/ 9866056 w 12208298"/>
                  <a:gd name="connsiteY8" fmla="*/ 1291767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208298" h="6858000">
                    <a:moveTo>
                      <a:pt x="8574289" y="0"/>
                    </a:moveTo>
                    <a:lnTo>
                      <a:pt x="0" y="0"/>
                    </a:lnTo>
                    <a:lnTo>
                      <a:pt x="0" y="6858000"/>
                    </a:lnTo>
                    <a:lnTo>
                      <a:pt x="532109" y="6858000"/>
                    </a:lnTo>
                    <a:lnTo>
                      <a:pt x="11495317" y="6858000"/>
                    </a:lnTo>
                    <a:lnTo>
                      <a:pt x="12208298" y="6858000"/>
                    </a:lnTo>
                    <a:lnTo>
                      <a:pt x="12208298" y="3146781"/>
                    </a:lnTo>
                    <a:lnTo>
                      <a:pt x="10353284" y="1291767"/>
                    </a:lnTo>
                    <a:lnTo>
                      <a:pt x="9866056" y="1291767"/>
                    </a:lnTo>
                    <a:close/>
                  </a:path>
                </a:pathLst>
              </a:custGeom>
              <a:solidFill>
                <a:schemeClr val="accent2">
                  <a:alpha val="7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B989C45D-BDFF-418F-BE79-03FF70015770}"/>
                  </a:ext>
                </a:extLst>
              </p:cNvPr>
              <p:cNvSpPr/>
              <p:nvPr/>
            </p:nvSpPr>
            <p:spPr>
              <a:xfrm rot="5400000" flipH="1" flipV="1">
                <a:off x="2667000" y="-2667001"/>
                <a:ext cx="6858000" cy="12192002"/>
              </a:xfrm>
              <a:custGeom>
                <a:avLst/>
                <a:gdLst>
                  <a:gd name="connsiteX0" fmla="*/ 6858000 w 6858000"/>
                  <a:gd name="connsiteY0" fmla="*/ 3871658 h 12192002"/>
                  <a:gd name="connsiteX1" fmla="*/ 6858000 w 6858000"/>
                  <a:gd name="connsiteY1" fmla="*/ 12192002 h 12192002"/>
                  <a:gd name="connsiteX2" fmla="*/ 5363029 w 6858000"/>
                  <a:gd name="connsiteY2" fmla="*/ 12192002 h 12192002"/>
                  <a:gd name="connsiteX3" fmla="*/ 5363029 w 6858000"/>
                  <a:gd name="connsiteY3" fmla="*/ 12192000 h 12192002"/>
                  <a:gd name="connsiteX4" fmla="*/ 0 w 6858000"/>
                  <a:gd name="connsiteY4" fmla="*/ 12192000 h 12192002"/>
                  <a:gd name="connsiteX5" fmla="*/ 0 w 6858000"/>
                  <a:gd name="connsiteY5" fmla="*/ 0 h 12192002"/>
                  <a:gd name="connsiteX6" fmla="*/ 3539398 w 6858000"/>
                  <a:gd name="connsiteY6" fmla="*/ 0 h 12192002"/>
                  <a:gd name="connsiteX7" fmla="*/ 5566229 w 6858000"/>
                  <a:gd name="connsiteY7" fmla="*/ 2026831 h 12192002"/>
                  <a:gd name="connsiteX8" fmla="*/ 5566229 w 6858000"/>
                  <a:gd name="connsiteY8" fmla="*/ 2575538 h 12192002"/>
                  <a:gd name="connsiteX9" fmla="*/ 6858000 w 6858000"/>
                  <a:gd name="connsiteY9" fmla="*/ 3871657 h 12192002"/>
                  <a:gd name="connsiteX10" fmla="*/ 5566229 w 6858000"/>
                  <a:gd name="connsiteY10" fmla="*/ 3871657 h 12192002"/>
                  <a:gd name="connsiteX11" fmla="*/ 5566229 w 6858000"/>
                  <a:gd name="connsiteY11" fmla="*/ 3871658 h 1219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858000" h="12192002">
                    <a:moveTo>
                      <a:pt x="6858000" y="3871658"/>
                    </a:moveTo>
                    <a:lnTo>
                      <a:pt x="6858000" y="12192002"/>
                    </a:lnTo>
                    <a:lnTo>
                      <a:pt x="5363029" y="12192002"/>
                    </a:lnTo>
                    <a:lnTo>
                      <a:pt x="5363029" y="12192000"/>
                    </a:lnTo>
                    <a:lnTo>
                      <a:pt x="0" y="12192000"/>
                    </a:lnTo>
                    <a:lnTo>
                      <a:pt x="0" y="0"/>
                    </a:lnTo>
                    <a:lnTo>
                      <a:pt x="3539398" y="0"/>
                    </a:lnTo>
                    <a:lnTo>
                      <a:pt x="5566229" y="2026831"/>
                    </a:lnTo>
                    <a:lnTo>
                      <a:pt x="5566229" y="2575538"/>
                    </a:lnTo>
                    <a:lnTo>
                      <a:pt x="6858000" y="3871657"/>
                    </a:lnTo>
                    <a:lnTo>
                      <a:pt x="5566229" y="3871657"/>
                    </a:lnTo>
                    <a:lnTo>
                      <a:pt x="5566229" y="3871658"/>
                    </a:lnTo>
                    <a:close/>
                  </a:path>
                </a:pathLst>
              </a:custGeom>
              <a:pattFill prst="wdDnDiag">
                <a:fgClr>
                  <a:schemeClr val="accent1"/>
                </a:fgClr>
                <a:bgClr>
                  <a:schemeClr val="accent2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7" name="Right Triangle 16">
                <a:extLst>
                  <a:ext uri="{FF2B5EF4-FFF2-40B4-BE49-F238E27FC236}">
                    <a16:creationId xmlns:a16="http://schemas.microsoft.com/office/drawing/2014/main" id="{8DCD5806-2A2F-4ABF-8057-245681C498E6}"/>
                  </a:ext>
                </a:extLst>
              </p:cNvPr>
              <p:cNvSpPr/>
              <p:nvPr/>
            </p:nvSpPr>
            <p:spPr>
              <a:xfrm rot="16200000" flipH="1" flipV="1">
                <a:off x="24625" y="-4746"/>
                <a:ext cx="2819399" cy="2828891"/>
              </a:xfrm>
              <a:prstGeom prst="rtTriangle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8" name="Right Triangle 17">
                <a:extLst>
                  <a:ext uri="{FF2B5EF4-FFF2-40B4-BE49-F238E27FC236}">
                    <a16:creationId xmlns:a16="http://schemas.microsoft.com/office/drawing/2014/main" id="{3A93038F-E9E4-4FFD-B3DF-28DB7C2C1490}"/>
                  </a:ext>
                </a:extLst>
              </p:cNvPr>
              <p:cNvSpPr/>
              <p:nvPr/>
            </p:nvSpPr>
            <p:spPr>
              <a:xfrm rot="16200000" flipH="1" flipV="1">
                <a:off x="4418" y="-4422"/>
                <a:ext cx="2627088" cy="2635933"/>
              </a:xfrm>
              <a:prstGeom prst="rtTriangle">
                <a:avLst/>
              </a:prstGeom>
              <a:pattFill prst="dkHorz">
                <a:fgClr>
                  <a:schemeClr val="accent1"/>
                </a:fgClr>
                <a:bgClr>
                  <a:schemeClr val="accent2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9" name="Right Triangle 18">
                <a:extLst>
                  <a:ext uri="{FF2B5EF4-FFF2-40B4-BE49-F238E27FC236}">
                    <a16:creationId xmlns:a16="http://schemas.microsoft.com/office/drawing/2014/main" id="{5DEA1E02-BBD0-4AE3-AF22-433B90272178}"/>
                  </a:ext>
                </a:extLst>
              </p:cNvPr>
              <p:cNvSpPr/>
              <p:nvPr/>
            </p:nvSpPr>
            <p:spPr>
              <a:xfrm rot="16200000" flipH="1" flipV="1">
                <a:off x="-12263" y="-4034"/>
                <a:ext cx="2397087" cy="2405158"/>
              </a:xfrm>
              <a:prstGeom prst="rtTriangle">
                <a:avLst/>
              </a:prstGeom>
              <a:solidFill>
                <a:schemeClr val="accent2">
                  <a:alpha val="48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0027A677-9ACB-4264-B148-4806678FB83F}"/>
                  </a:ext>
                </a:extLst>
              </p:cNvPr>
              <p:cNvSpPr/>
              <p:nvPr/>
            </p:nvSpPr>
            <p:spPr>
              <a:xfrm rot="5400000" flipH="1" flipV="1">
                <a:off x="2667000" y="-2667001"/>
                <a:ext cx="6858000" cy="12192002"/>
              </a:xfrm>
              <a:custGeom>
                <a:avLst/>
                <a:gdLst>
                  <a:gd name="connsiteX0" fmla="*/ 6858000 w 6858000"/>
                  <a:gd name="connsiteY0" fmla="*/ 3871658 h 12192002"/>
                  <a:gd name="connsiteX1" fmla="*/ 6858000 w 6858000"/>
                  <a:gd name="connsiteY1" fmla="*/ 12192002 h 12192002"/>
                  <a:gd name="connsiteX2" fmla="*/ 5363029 w 6858000"/>
                  <a:gd name="connsiteY2" fmla="*/ 12192002 h 12192002"/>
                  <a:gd name="connsiteX3" fmla="*/ 5363029 w 6858000"/>
                  <a:gd name="connsiteY3" fmla="*/ 12192000 h 12192002"/>
                  <a:gd name="connsiteX4" fmla="*/ 0 w 6858000"/>
                  <a:gd name="connsiteY4" fmla="*/ 12192000 h 12192002"/>
                  <a:gd name="connsiteX5" fmla="*/ 0 w 6858000"/>
                  <a:gd name="connsiteY5" fmla="*/ 0 h 12192002"/>
                  <a:gd name="connsiteX6" fmla="*/ 3539398 w 6858000"/>
                  <a:gd name="connsiteY6" fmla="*/ 0 h 12192002"/>
                  <a:gd name="connsiteX7" fmla="*/ 5566229 w 6858000"/>
                  <a:gd name="connsiteY7" fmla="*/ 2026831 h 12192002"/>
                  <a:gd name="connsiteX8" fmla="*/ 5566229 w 6858000"/>
                  <a:gd name="connsiteY8" fmla="*/ 2575538 h 12192002"/>
                  <a:gd name="connsiteX9" fmla="*/ 6858000 w 6858000"/>
                  <a:gd name="connsiteY9" fmla="*/ 3871657 h 12192002"/>
                  <a:gd name="connsiteX10" fmla="*/ 5566229 w 6858000"/>
                  <a:gd name="connsiteY10" fmla="*/ 3871657 h 12192002"/>
                  <a:gd name="connsiteX11" fmla="*/ 5566229 w 6858000"/>
                  <a:gd name="connsiteY11" fmla="*/ 3871658 h 1219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858000" h="12192002">
                    <a:moveTo>
                      <a:pt x="6858000" y="3871658"/>
                    </a:moveTo>
                    <a:lnTo>
                      <a:pt x="6858000" y="12192002"/>
                    </a:lnTo>
                    <a:lnTo>
                      <a:pt x="5363029" y="12192002"/>
                    </a:lnTo>
                    <a:lnTo>
                      <a:pt x="5363029" y="12192000"/>
                    </a:lnTo>
                    <a:lnTo>
                      <a:pt x="0" y="12192000"/>
                    </a:lnTo>
                    <a:lnTo>
                      <a:pt x="0" y="0"/>
                    </a:lnTo>
                    <a:lnTo>
                      <a:pt x="3539398" y="0"/>
                    </a:lnTo>
                    <a:lnTo>
                      <a:pt x="5566229" y="2026831"/>
                    </a:lnTo>
                    <a:lnTo>
                      <a:pt x="5566229" y="2575538"/>
                    </a:lnTo>
                    <a:lnTo>
                      <a:pt x="6858000" y="3871657"/>
                    </a:lnTo>
                    <a:lnTo>
                      <a:pt x="5566229" y="3871657"/>
                    </a:lnTo>
                    <a:lnTo>
                      <a:pt x="5566229" y="3871658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  <a:alpha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sp>
          <p:nvSpPr>
            <p:cNvPr id="9" name="Freeform: Shape 12">
              <a:extLst>
                <a:ext uri="{FF2B5EF4-FFF2-40B4-BE49-F238E27FC236}">
                  <a16:creationId xmlns:a16="http://schemas.microsoft.com/office/drawing/2014/main" id="{E3AAB79D-382D-4A95-965E-526B6A681DA7}"/>
                </a:ext>
              </a:extLst>
            </p:cNvPr>
            <p:cNvSpPr/>
            <p:nvPr/>
          </p:nvSpPr>
          <p:spPr>
            <a:xfrm rot="18900000" flipH="1">
              <a:off x="-1604709" y="1397837"/>
              <a:ext cx="3211378" cy="3211378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0A22127-2B4A-4B15-B0A9-F019A30347A1}"/>
                </a:ext>
              </a:extLst>
            </p:cNvPr>
            <p:cNvSpPr/>
            <p:nvPr/>
          </p:nvSpPr>
          <p:spPr>
            <a:xfrm rot="18900000">
              <a:off x="-861777" y="-3756"/>
              <a:ext cx="2676646" cy="1356876"/>
            </a:xfrm>
            <a:custGeom>
              <a:avLst/>
              <a:gdLst>
                <a:gd name="connsiteX0" fmla="*/ 1319770 w 2676646"/>
                <a:gd name="connsiteY0" fmla="*/ 0 h 1356876"/>
                <a:gd name="connsiteX1" fmla="*/ 2676646 w 2676646"/>
                <a:gd name="connsiteY1" fmla="*/ 1356876 h 1356876"/>
                <a:gd name="connsiteX2" fmla="*/ 0 w 2676646"/>
                <a:gd name="connsiteY2" fmla="*/ 1356876 h 1356876"/>
                <a:gd name="connsiteX3" fmla="*/ 0 w 2676646"/>
                <a:gd name="connsiteY3" fmla="*/ 1319770 h 1356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6646" h="1356876">
                  <a:moveTo>
                    <a:pt x="1319770" y="0"/>
                  </a:moveTo>
                  <a:lnTo>
                    <a:pt x="2676646" y="1356876"/>
                  </a:lnTo>
                  <a:lnTo>
                    <a:pt x="0" y="1356876"/>
                  </a:lnTo>
                  <a:lnTo>
                    <a:pt x="0" y="1319770"/>
                  </a:lnTo>
                  <a:close/>
                </a:path>
              </a:pathLst>
            </a:custGeom>
            <a:pattFill prst="wdUpDiag">
              <a:fgClr>
                <a:schemeClr val="accent2"/>
              </a:fgClr>
              <a:bgClr>
                <a:schemeClr val="accent1"/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11" name="Freeform: Shape 12">
              <a:extLst>
                <a:ext uri="{FF2B5EF4-FFF2-40B4-BE49-F238E27FC236}">
                  <a16:creationId xmlns:a16="http://schemas.microsoft.com/office/drawing/2014/main" id="{F04D9FDC-1B67-4254-9535-CD32E81F0C3E}"/>
                </a:ext>
              </a:extLst>
            </p:cNvPr>
            <p:cNvSpPr/>
            <p:nvPr/>
          </p:nvSpPr>
          <p:spPr>
            <a:xfrm rot="13500000">
              <a:off x="-1226102" y="1737462"/>
              <a:ext cx="2416016" cy="2416016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A86C4EA-4CF8-4531-845D-4FCB1E2F7422}"/>
                </a:ext>
              </a:extLst>
            </p:cNvPr>
            <p:cNvGrpSpPr/>
            <p:nvPr/>
          </p:nvGrpSpPr>
          <p:grpSpPr>
            <a:xfrm>
              <a:off x="-760406" y="4672937"/>
              <a:ext cx="1520812" cy="1520812"/>
              <a:chOff x="-1604709" y="3012880"/>
              <a:chExt cx="3211378" cy="3211378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1101B195-C112-4D20-8D19-4D22479B150D}"/>
                  </a:ext>
                </a:extLst>
              </p:cNvPr>
              <p:cNvSpPr/>
              <p:nvPr/>
            </p:nvSpPr>
            <p:spPr>
              <a:xfrm rot="18900000" flipH="1">
                <a:off x="-1604709" y="3012880"/>
                <a:ext cx="3211378" cy="3211378"/>
              </a:xfrm>
              <a:custGeom>
                <a:avLst/>
                <a:gdLst>
                  <a:gd name="connsiteX0" fmla="*/ 754341 w 754341"/>
                  <a:gd name="connsiteY0" fmla="*/ 754341 h 754341"/>
                  <a:gd name="connsiteX1" fmla="*/ 0 w 754341"/>
                  <a:gd name="connsiteY1" fmla="*/ 754341 h 754341"/>
                  <a:gd name="connsiteX2" fmla="*/ 0 w 754341"/>
                  <a:gd name="connsiteY2" fmla="*/ 0 h 754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54341" h="754341">
                    <a:moveTo>
                      <a:pt x="754341" y="754341"/>
                    </a:moveTo>
                    <a:lnTo>
                      <a:pt x="0" y="7543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4" name="Freeform: Shape 12">
                <a:extLst>
                  <a:ext uri="{FF2B5EF4-FFF2-40B4-BE49-F238E27FC236}">
                    <a16:creationId xmlns:a16="http://schemas.microsoft.com/office/drawing/2014/main" id="{CA755F1F-9955-4CBB-8F34-F7801CA44CE7}"/>
                  </a:ext>
                </a:extLst>
              </p:cNvPr>
              <p:cNvSpPr/>
              <p:nvPr/>
            </p:nvSpPr>
            <p:spPr>
              <a:xfrm rot="13500000">
                <a:off x="-1226102" y="3352505"/>
                <a:ext cx="2416016" cy="2416016"/>
              </a:xfrm>
              <a:custGeom>
                <a:avLst/>
                <a:gdLst>
                  <a:gd name="connsiteX0" fmla="*/ 754341 w 754341"/>
                  <a:gd name="connsiteY0" fmla="*/ 754341 h 754341"/>
                  <a:gd name="connsiteX1" fmla="*/ 0 w 754341"/>
                  <a:gd name="connsiteY1" fmla="*/ 754341 h 754341"/>
                  <a:gd name="connsiteX2" fmla="*/ 0 w 754341"/>
                  <a:gd name="connsiteY2" fmla="*/ 0 h 754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54341" h="754341">
                    <a:moveTo>
                      <a:pt x="754341" y="754341"/>
                    </a:moveTo>
                    <a:lnTo>
                      <a:pt x="0" y="754341"/>
                    </a:lnTo>
                    <a:lnTo>
                      <a:pt x="0" y="0"/>
                    </a:lnTo>
                    <a:close/>
                  </a:path>
                </a:pathLst>
              </a:custGeom>
              <a:pattFill prst="wdDnDiag">
                <a:fgClr>
                  <a:schemeClr val="accent1">
                    <a:lumMod val="60000"/>
                    <a:lumOff val="40000"/>
                  </a:schemeClr>
                </a:fgClr>
                <a:bgClr>
                  <a:schemeClr val="accent2">
                    <a:lumMod val="50000"/>
                  </a:schemeClr>
                </a:bgClr>
              </a:patt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61488" y="2395728"/>
            <a:ext cx="7077456" cy="1243584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6600" b="1" dirty="0">
                <a:solidFill>
                  <a:schemeClr val="accent2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D2DEF0-A0B0-4CFE-B67D-A9D75E2368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61488" y="3721608"/>
            <a:ext cx="7077456" cy="86868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GB" sz="1800" spc="3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36959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E796BFF-6E5F-4DE7-B193-F501FC094D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3365" y="1517715"/>
            <a:ext cx="5184437" cy="4659248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1257300" indent="-342900"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16573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4pPr>
            <a:lvl5pPr marL="21145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78622754-CA4D-4C27-A37F-B26E7B4C9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4163" y="1517715"/>
            <a:ext cx="5184437" cy="465924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9597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ategor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6D00E6B4-1CBE-404E-B943-5F1832320C1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78212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7CD59BFD-62BE-4E33-92A5-B84A2A9A8D3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222230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60DC5978-55B8-421D-91B4-29F8210A7B2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66248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3" name="Picture Placeholder 8">
            <a:extLst>
              <a:ext uri="{FF2B5EF4-FFF2-40B4-BE49-F238E27FC236}">
                <a16:creationId xmlns:a16="http://schemas.microsoft.com/office/drawing/2014/main" id="{BE3FB8C3-2C7E-4C59-8BD5-53FA2772DB5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10266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FD8FA9DA-C36B-4889-B88F-28B5829E53E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954283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9894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Text Placeholder 22">
            <a:extLst>
              <a:ext uri="{FF2B5EF4-FFF2-40B4-BE49-F238E27FC236}">
                <a16:creationId xmlns:a16="http://schemas.microsoft.com/office/drawing/2014/main" id="{05F72315-51A9-431C-B80A-45E4FB1D6BD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63912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8" name="Text Placeholder 22">
            <a:extLst>
              <a:ext uri="{FF2B5EF4-FFF2-40B4-BE49-F238E27FC236}">
                <a16:creationId xmlns:a16="http://schemas.microsoft.com/office/drawing/2014/main" id="{883D1F0C-34F1-46E1-B178-E4AB82B1463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207930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9" name="Text Placeholder 22">
            <a:extLst>
              <a:ext uri="{FF2B5EF4-FFF2-40B4-BE49-F238E27FC236}">
                <a16:creationId xmlns:a16="http://schemas.microsoft.com/office/drawing/2014/main" id="{7202A849-DF14-40E7-B38D-1185F72603E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451948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0" name="Text Placeholder 22">
            <a:extLst>
              <a:ext uri="{FF2B5EF4-FFF2-40B4-BE49-F238E27FC236}">
                <a16:creationId xmlns:a16="http://schemas.microsoft.com/office/drawing/2014/main" id="{CCFC1ADF-AC11-4CCD-AC2D-478B6FFEA5E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695965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B4CB326-DA0E-488E-B236-7017E8438FBB}"/>
              </a:ext>
            </a:extLst>
          </p:cNvPr>
          <p:cNvCxnSpPr/>
          <p:nvPr userDrawn="1"/>
        </p:nvCxnSpPr>
        <p:spPr>
          <a:xfrm>
            <a:off x="1242354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366B533-7212-4A36-9CE2-D6302E721F8F}"/>
              </a:ext>
            </a:extLst>
          </p:cNvPr>
          <p:cNvCxnSpPr/>
          <p:nvPr userDrawn="1"/>
        </p:nvCxnSpPr>
        <p:spPr>
          <a:xfrm>
            <a:off x="3486372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D7474CD-E230-4E14-8274-5E20F673F401}"/>
              </a:ext>
            </a:extLst>
          </p:cNvPr>
          <p:cNvCxnSpPr/>
          <p:nvPr userDrawn="1"/>
        </p:nvCxnSpPr>
        <p:spPr>
          <a:xfrm>
            <a:off x="5730390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BF71FCE-6F39-4D2F-82BE-7D9F1D2ED59F}"/>
              </a:ext>
            </a:extLst>
          </p:cNvPr>
          <p:cNvCxnSpPr/>
          <p:nvPr userDrawn="1"/>
        </p:nvCxnSpPr>
        <p:spPr>
          <a:xfrm>
            <a:off x="7974408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E97AC7A-17D9-4F42-9DD0-94FE4FC6BF19}"/>
              </a:ext>
            </a:extLst>
          </p:cNvPr>
          <p:cNvCxnSpPr/>
          <p:nvPr userDrawn="1"/>
        </p:nvCxnSpPr>
        <p:spPr>
          <a:xfrm>
            <a:off x="10218425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76266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3 Sec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2094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31B97CF-FD24-4932-8459-893B1AC73D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2" y="1352575"/>
            <a:ext cx="12192002" cy="228989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accent2"/>
                </a:solidFill>
                <a:latin typeface="Trade Gothic LT Pro" panose="020B0503040303020004" pitchFamily="34" charset="0"/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6" name="Text Placeholder 22">
            <a:extLst>
              <a:ext uri="{FF2B5EF4-FFF2-40B4-BE49-F238E27FC236}">
                <a16:creationId xmlns:a16="http://schemas.microsoft.com/office/drawing/2014/main" id="{642D3CE0-C3B4-4F3F-A650-AB452B3AD4B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4169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7" name="Text Placeholder 22">
            <a:extLst>
              <a:ext uri="{FF2B5EF4-FFF2-40B4-BE49-F238E27FC236}">
                <a16:creationId xmlns:a16="http://schemas.microsoft.com/office/drawing/2014/main" id="{DBED2BB0-CDAD-40EE-8B35-C66DF45EE29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346244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4745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Tex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2094" y="4240093"/>
            <a:ext cx="94020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31B97CF-FD24-4932-8459-893B1AC73D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2" y="1352575"/>
            <a:ext cx="12192002" cy="228989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accent2"/>
                </a:solidFill>
                <a:latin typeface="Trade Gothic LT Pro" panose="020B0503040303020004" pitchFamily="34" charset="0"/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486826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30B3A574-7940-4E35-857E-5CA35A5910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110087" y="1444649"/>
            <a:ext cx="7548513" cy="4579079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912B51EA-3E6F-4BF6-BE48-62128AF32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3366" y="1444649"/>
            <a:ext cx="3365063" cy="4579079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06501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912B51EA-3E6F-4BF6-BE48-62128AF32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3366" y="1444649"/>
            <a:ext cx="3365063" cy="4579079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A015C605-1D30-48BC-A0D6-3B11AF56C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4290" y="1444649"/>
            <a:ext cx="7694310" cy="4579079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129895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4494CD2-CCDD-0248-96F8-741002C44255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Freeform: Shape 9">
            <a:extLst>
              <a:ext uri="{FF2B5EF4-FFF2-40B4-BE49-F238E27FC236}">
                <a16:creationId xmlns:a16="http://schemas.microsoft.com/office/drawing/2014/main" id="{07077B00-C1EE-7241-B441-7814F92A7EDF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0" name="Freeform: Shape 17">
            <a:extLst>
              <a:ext uri="{FF2B5EF4-FFF2-40B4-BE49-F238E27FC236}">
                <a16:creationId xmlns:a16="http://schemas.microsoft.com/office/drawing/2014/main" id="{3A1AEBC4-637E-F64C-9192-69AC4BB26D0C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1" name="Freeform: Shape 11">
            <a:extLst>
              <a:ext uri="{FF2B5EF4-FFF2-40B4-BE49-F238E27FC236}">
                <a16:creationId xmlns:a16="http://schemas.microsoft.com/office/drawing/2014/main" id="{669A7039-C54C-8E46-9A8B-DDB2547D989C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2" name="Freeform: Shape 7">
            <a:extLst>
              <a:ext uri="{FF2B5EF4-FFF2-40B4-BE49-F238E27FC236}">
                <a16:creationId xmlns:a16="http://schemas.microsoft.com/office/drawing/2014/main" id="{4F173B32-87BB-9A40-8C91-4C1EED2B7ABF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AC87F4E-12B5-1B42-AFD2-4DB39B7645C9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25" name="Freeform: Shape 15">
              <a:extLst>
                <a:ext uri="{FF2B5EF4-FFF2-40B4-BE49-F238E27FC236}">
                  <a16:creationId xmlns:a16="http://schemas.microsoft.com/office/drawing/2014/main" id="{03DD8765-59DF-A045-ADB5-E39FAEE153A0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6" name="Freeform: Shape 16">
              <a:extLst>
                <a:ext uri="{FF2B5EF4-FFF2-40B4-BE49-F238E27FC236}">
                  <a16:creationId xmlns:a16="http://schemas.microsoft.com/office/drawing/2014/main" id="{B34B796C-A407-7B4D-B4F0-E58A44FE8DB4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0" name="Freeform: Shape 23">
            <a:extLst>
              <a:ext uri="{FF2B5EF4-FFF2-40B4-BE49-F238E27FC236}">
                <a16:creationId xmlns:a16="http://schemas.microsoft.com/office/drawing/2014/main" id="{CBE3FDC9-67CB-FA42-B127-A36BFF4678BB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1" name="Slide Number Placeholder 4">
            <a:extLst>
              <a:ext uri="{FF2B5EF4-FFF2-40B4-BE49-F238E27FC236}">
                <a16:creationId xmlns:a16="http://schemas.microsoft.com/office/drawing/2014/main" id="{1E902BFF-CA8F-D745-A819-A7BB38B30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723047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1E10E1E-5268-4F03-BA64-07E19DE26739}"/>
              </a:ext>
            </a:extLst>
          </p:cNvPr>
          <p:cNvSpPr/>
          <p:nvPr/>
        </p:nvSpPr>
        <p:spPr>
          <a:xfrm flipH="1">
            <a:off x="-16297" y="0"/>
            <a:ext cx="12208298" cy="6858000"/>
          </a:xfrm>
          <a:custGeom>
            <a:avLst/>
            <a:gdLst>
              <a:gd name="connsiteX0" fmla="*/ 8574289 w 12208298"/>
              <a:gd name="connsiteY0" fmla="*/ 0 h 6858000"/>
              <a:gd name="connsiteX1" fmla="*/ 0 w 12208298"/>
              <a:gd name="connsiteY1" fmla="*/ 0 h 6858000"/>
              <a:gd name="connsiteX2" fmla="*/ 0 w 12208298"/>
              <a:gd name="connsiteY2" fmla="*/ 6858000 h 6858000"/>
              <a:gd name="connsiteX3" fmla="*/ 532109 w 12208298"/>
              <a:gd name="connsiteY3" fmla="*/ 6858000 h 6858000"/>
              <a:gd name="connsiteX4" fmla="*/ 11495317 w 12208298"/>
              <a:gd name="connsiteY4" fmla="*/ 6858000 h 6858000"/>
              <a:gd name="connsiteX5" fmla="*/ 12208298 w 12208298"/>
              <a:gd name="connsiteY5" fmla="*/ 6858000 h 6858000"/>
              <a:gd name="connsiteX6" fmla="*/ 12208298 w 12208298"/>
              <a:gd name="connsiteY6" fmla="*/ 3146781 h 6858000"/>
              <a:gd name="connsiteX7" fmla="*/ 10353284 w 12208298"/>
              <a:gd name="connsiteY7" fmla="*/ 1291767 h 6858000"/>
              <a:gd name="connsiteX8" fmla="*/ 9866056 w 12208298"/>
              <a:gd name="connsiteY8" fmla="*/ 129176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8298" h="6858000">
                <a:moveTo>
                  <a:pt x="8574289" y="0"/>
                </a:moveTo>
                <a:lnTo>
                  <a:pt x="0" y="0"/>
                </a:lnTo>
                <a:lnTo>
                  <a:pt x="0" y="6858000"/>
                </a:lnTo>
                <a:lnTo>
                  <a:pt x="532109" y="6858000"/>
                </a:lnTo>
                <a:lnTo>
                  <a:pt x="11495317" y="6858000"/>
                </a:lnTo>
                <a:lnTo>
                  <a:pt x="12208298" y="6858000"/>
                </a:lnTo>
                <a:lnTo>
                  <a:pt x="12208298" y="3146781"/>
                </a:lnTo>
                <a:lnTo>
                  <a:pt x="10353284" y="1291767"/>
                </a:lnTo>
                <a:lnTo>
                  <a:pt x="9866056" y="1291767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989C45D-BDFF-418F-BE79-03FF70015770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027A677-9ACB-4264-B148-4806678FB83F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A7FF9D7-8545-4547-AC77-A0421EEB9B99}"/>
              </a:ext>
            </a:extLst>
          </p:cNvPr>
          <p:cNvGrpSpPr/>
          <p:nvPr userDrawn="1"/>
        </p:nvGrpSpPr>
        <p:grpSpPr>
          <a:xfrm>
            <a:off x="0" y="0"/>
            <a:ext cx="6881966" cy="6858876"/>
            <a:chOff x="-5321" y="1096"/>
            <a:chExt cx="5924073" cy="5904197"/>
          </a:xfrm>
        </p:grpSpPr>
        <p:sp>
          <p:nvSpPr>
            <p:cNvPr id="17" name="Right Triangle 16">
              <a:extLst>
                <a:ext uri="{FF2B5EF4-FFF2-40B4-BE49-F238E27FC236}">
                  <a16:creationId xmlns:a16="http://schemas.microsoft.com/office/drawing/2014/main" id="{8DCD5806-2A2F-4ABF-8057-245681C498E6}"/>
                </a:ext>
              </a:extLst>
            </p:cNvPr>
            <p:cNvSpPr/>
            <p:nvPr userDrawn="1"/>
          </p:nvSpPr>
          <p:spPr>
            <a:xfrm rot="16200000" flipH="1" flipV="1">
              <a:off x="4618" y="-8842"/>
              <a:ext cx="5904196" cy="5924073"/>
            </a:xfrm>
            <a:prstGeom prst="rtTriangl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8" name="Right Triangle 17">
              <a:extLst>
                <a:ext uri="{FF2B5EF4-FFF2-40B4-BE49-F238E27FC236}">
                  <a16:creationId xmlns:a16="http://schemas.microsoft.com/office/drawing/2014/main" id="{3A93038F-E9E4-4FFD-B3DF-28DB7C2C1490}"/>
                </a:ext>
              </a:extLst>
            </p:cNvPr>
            <p:cNvSpPr/>
            <p:nvPr userDrawn="1"/>
          </p:nvSpPr>
          <p:spPr>
            <a:xfrm rot="16200000" flipH="1" flipV="1">
              <a:off x="3941" y="-8164"/>
              <a:ext cx="5501471" cy="5519993"/>
            </a:xfrm>
            <a:prstGeom prst="rtTriangle">
              <a:avLst/>
            </a:prstGeom>
            <a:pattFill prst="dkHorz">
              <a:fgClr>
                <a:schemeClr val="accent1"/>
              </a:fgClr>
              <a:bgClr>
                <a:schemeClr val="accent2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9" name="Right Triangle 18">
              <a:extLst>
                <a:ext uri="{FF2B5EF4-FFF2-40B4-BE49-F238E27FC236}">
                  <a16:creationId xmlns:a16="http://schemas.microsoft.com/office/drawing/2014/main" id="{5DEA1E02-BBD0-4AE3-AF22-433B90272178}"/>
                </a:ext>
              </a:extLst>
            </p:cNvPr>
            <p:cNvSpPr/>
            <p:nvPr userDrawn="1"/>
          </p:nvSpPr>
          <p:spPr>
            <a:xfrm rot="16200000" flipH="1" flipV="1">
              <a:off x="3131" y="-7355"/>
              <a:ext cx="5019818" cy="5036720"/>
            </a:xfrm>
            <a:prstGeom prst="rtTriangle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5217242" y="2807208"/>
            <a:ext cx="4945598" cy="1243584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2363861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1E10E1E-5268-4F03-BA64-07E19DE26739}"/>
              </a:ext>
            </a:extLst>
          </p:cNvPr>
          <p:cNvSpPr/>
          <p:nvPr/>
        </p:nvSpPr>
        <p:spPr>
          <a:xfrm flipH="1">
            <a:off x="-16297" y="0"/>
            <a:ext cx="12208298" cy="6858000"/>
          </a:xfrm>
          <a:custGeom>
            <a:avLst/>
            <a:gdLst>
              <a:gd name="connsiteX0" fmla="*/ 8574289 w 12208298"/>
              <a:gd name="connsiteY0" fmla="*/ 0 h 6858000"/>
              <a:gd name="connsiteX1" fmla="*/ 0 w 12208298"/>
              <a:gd name="connsiteY1" fmla="*/ 0 h 6858000"/>
              <a:gd name="connsiteX2" fmla="*/ 0 w 12208298"/>
              <a:gd name="connsiteY2" fmla="*/ 6858000 h 6858000"/>
              <a:gd name="connsiteX3" fmla="*/ 532109 w 12208298"/>
              <a:gd name="connsiteY3" fmla="*/ 6858000 h 6858000"/>
              <a:gd name="connsiteX4" fmla="*/ 11495317 w 12208298"/>
              <a:gd name="connsiteY4" fmla="*/ 6858000 h 6858000"/>
              <a:gd name="connsiteX5" fmla="*/ 12208298 w 12208298"/>
              <a:gd name="connsiteY5" fmla="*/ 6858000 h 6858000"/>
              <a:gd name="connsiteX6" fmla="*/ 12208298 w 12208298"/>
              <a:gd name="connsiteY6" fmla="*/ 3146781 h 6858000"/>
              <a:gd name="connsiteX7" fmla="*/ 10353284 w 12208298"/>
              <a:gd name="connsiteY7" fmla="*/ 1291767 h 6858000"/>
              <a:gd name="connsiteX8" fmla="*/ 9866056 w 12208298"/>
              <a:gd name="connsiteY8" fmla="*/ 129176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8298" h="6858000">
                <a:moveTo>
                  <a:pt x="8574289" y="0"/>
                </a:moveTo>
                <a:lnTo>
                  <a:pt x="0" y="0"/>
                </a:lnTo>
                <a:lnTo>
                  <a:pt x="0" y="6858000"/>
                </a:lnTo>
                <a:lnTo>
                  <a:pt x="532109" y="6858000"/>
                </a:lnTo>
                <a:lnTo>
                  <a:pt x="11495317" y="6858000"/>
                </a:lnTo>
                <a:lnTo>
                  <a:pt x="12208298" y="6858000"/>
                </a:lnTo>
                <a:lnTo>
                  <a:pt x="12208298" y="3146781"/>
                </a:lnTo>
                <a:lnTo>
                  <a:pt x="10353284" y="1291767"/>
                </a:lnTo>
                <a:lnTo>
                  <a:pt x="9866056" y="1291767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989C45D-BDFF-418F-BE79-03FF70015770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027A677-9ACB-4264-B148-4806678FB83F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6360242" y="3429000"/>
            <a:ext cx="4945598" cy="1243584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Thank You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C024DCDB-C6BF-455E-AAB8-EAF9DAB302A1}"/>
              </a:ext>
            </a:extLst>
          </p:cNvPr>
          <p:cNvSpPr/>
          <p:nvPr userDrawn="1"/>
        </p:nvSpPr>
        <p:spPr>
          <a:xfrm rot="13500000">
            <a:off x="-729899" y="-1215856"/>
            <a:ext cx="6043521" cy="8427077"/>
          </a:xfrm>
          <a:custGeom>
            <a:avLst/>
            <a:gdLst>
              <a:gd name="connsiteX0" fmla="*/ 6043521 w 6043521"/>
              <a:gd name="connsiteY0" fmla="*/ 4267535 h 8427077"/>
              <a:gd name="connsiteX1" fmla="*/ 1883979 w 6043521"/>
              <a:gd name="connsiteY1" fmla="*/ 8427077 h 8427077"/>
              <a:gd name="connsiteX2" fmla="*/ 0 w 6043521"/>
              <a:gd name="connsiteY2" fmla="*/ 8427077 h 8427077"/>
              <a:gd name="connsiteX3" fmla="*/ 0 w 6043521"/>
              <a:gd name="connsiteY3" fmla="*/ 1775986 h 8427077"/>
              <a:gd name="connsiteX4" fmla="*/ 1775985 w 6043521"/>
              <a:gd name="connsiteY4" fmla="*/ 0 h 8427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3521" h="8427077">
                <a:moveTo>
                  <a:pt x="6043521" y="4267535"/>
                </a:moveTo>
                <a:lnTo>
                  <a:pt x="1883979" y="8427077"/>
                </a:lnTo>
                <a:lnTo>
                  <a:pt x="0" y="8427077"/>
                </a:lnTo>
                <a:lnTo>
                  <a:pt x="0" y="1775986"/>
                </a:lnTo>
                <a:lnTo>
                  <a:pt x="1775985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26AFB47A-5D51-4F9C-B01B-977CE5E3C093}"/>
              </a:ext>
            </a:extLst>
          </p:cNvPr>
          <p:cNvSpPr/>
          <p:nvPr userDrawn="1"/>
        </p:nvSpPr>
        <p:spPr>
          <a:xfrm rot="13500000">
            <a:off x="-1145231" y="-2123853"/>
            <a:ext cx="6043521" cy="9008880"/>
          </a:xfrm>
          <a:custGeom>
            <a:avLst/>
            <a:gdLst>
              <a:gd name="connsiteX0" fmla="*/ 6043521 w 6043521"/>
              <a:gd name="connsiteY0" fmla="*/ 4849338 h 9008880"/>
              <a:gd name="connsiteX1" fmla="*/ 1883979 w 6043521"/>
              <a:gd name="connsiteY1" fmla="*/ 9008880 h 9008880"/>
              <a:gd name="connsiteX2" fmla="*/ 0 w 6043521"/>
              <a:gd name="connsiteY2" fmla="*/ 9008880 h 9008880"/>
              <a:gd name="connsiteX3" fmla="*/ 0 w 6043521"/>
              <a:gd name="connsiteY3" fmla="*/ 1194182 h 9008880"/>
              <a:gd name="connsiteX4" fmla="*/ 1194182 w 6043521"/>
              <a:gd name="connsiteY4" fmla="*/ 0 h 9008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3521" h="9008880">
                <a:moveTo>
                  <a:pt x="6043521" y="4849338"/>
                </a:moveTo>
                <a:lnTo>
                  <a:pt x="1883979" y="9008880"/>
                </a:lnTo>
                <a:lnTo>
                  <a:pt x="0" y="9008880"/>
                </a:lnTo>
                <a:lnTo>
                  <a:pt x="0" y="1194182"/>
                </a:lnTo>
                <a:lnTo>
                  <a:pt x="1194182" y="0"/>
                </a:lnTo>
                <a:close/>
              </a:path>
            </a:pathLst>
          </a:custGeom>
          <a:pattFill prst="wdDn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6997A4FF-7390-4173-8ACD-6CF7145AACEC}"/>
              </a:ext>
            </a:extLst>
          </p:cNvPr>
          <p:cNvSpPr/>
          <p:nvPr userDrawn="1"/>
        </p:nvSpPr>
        <p:spPr>
          <a:xfrm rot="18900000" flipH="1">
            <a:off x="-2681153" y="-465959"/>
            <a:ext cx="8639119" cy="5739762"/>
          </a:xfrm>
          <a:custGeom>
            <a:avLst/>
            <a:gdLst>
              <a:gd name="connsiteX0" fmla="*/ 3789781 w 8639119"/>
              <a:gd name="connsiteY0" fmla="*/ 0 h 5739762"/>
              <a:gd name="connsiteX1" fmla="*/ 0 w 8639119"/>
              <a:gd name="connsiteY1" fmla="*/ 3789782 h 5739762"/>
              <a:gd name="connsiteX2" fmla="*/ 0 w 8639119"/>
              <a:gd name="connsiteY2" fmla="*/ 5739761 h 5739762"/>
              <a:gd name="connsiteX3" fmla="*/ 7748695 w 8639119"/>
              <a:gd name="connsiteY3" fmla="*/ 5739762 h 5739762"/>
              <a:gd name="connsiteX4" fmla="*/ 8639119 w 8639119"/>
              <a:gd name="connsiteY4" fmla="*/ 4849338 h 5739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9119" h="5739762">
                <a:moveTo>
                  <a:pt x="3789781" y="0"/>
                </a:moveTo>
                <a:lnTo>
                  <a:pt x="0" y="3789782"/>
                </a:lnTo>
                <a:lnTo>
                  <a:pt x="0" y="5739761"/>
                </a:lnTo>
                <a:lnTo>
                  <a:pt x="7748695" y="5739762"/>
                </a:lnTo>
                <a:lnTo>
                  <a:pt x="8639119" y="4849338"/>
                </a:lnTo>
                <a:close/>
              </a:path>
            </a:pathLst>
          </a:custGeom>
          <a:solidFill>
            <a:schemeClr val="accent1">
              <a:lumMod val="50000"/>
              <a:alpha val="5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18518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2838D16-809E-4EB1-8C0C-0E63D813911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C43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01FEB333-94B4-4E53-9019-D584810903BB}"/>
              </a:ext>
            </a:extLst>
          </p:cNvPr>
          <p:cNvSpPr/>
          <p:nvPr userDrawn="1"/>
        </p:nvSpPr>
        <p:spPr>
          <a:xfrm>
            <a:off x="0" y="0"/>
            <a:ext cx="12192000" cy="6862745"/>
          </a:xfrm>
          <a:custGeom>
            <a:avLst/>
            <a:gdLst>
              <a:gd name="connsiteX0" fmla="*/ 0 w 12192000"/>
              <a:gd name="connsiteY0" fmla="*/ 0 h 6849743"/>
              <a:gd name="connsiteX1" fmla="*/ 7554712 w 12192000"/>
              <a:gd name="connsiteY1" fmla="*/ 0 h 6849743"/>
              <a:gd name="connsiteX2" fmla="*/ 10266645 w 12192000"/>
              <a:gd name="connsiteY2" fmla="*/ 2711934 h 6849743"/>
              <a:gd name="connsiteX3" fmla="*/ 11289529 w 12192000"/>
              <a:gd name="connsiteY3" fmla="*/ 2711934 h 6849743"/>
              <a:gd name="connsiteX4" fmla="*/ 12191999 w 12192000"/>
              <a:gd name="connsiteY4" fmla="*/ 3614404 h 6849743"/>
              <a:gd name="connsiteX5" fmla="*/ 12192000 w 12192000"/>
              <a:gd name="connsiteY5" fmla="*/ 6849743 h 6849743"/>
              <a:gd name="connsiteX6" fmla="*/ 0 w 12192000"/>
              <a:gd name="connsiteY6" fmla="*/ 6849743 h 6849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49743">
                <a:moveTo>
                  <a:pt x="0" y="0"/>
                </a:moveTo>
                <a:lnTo>
                  <a:pt x="7554712" y="0"/>
                </a:lnTo>
                <a:lnTo>
                  <a:pt x="10266645" y="2711934"/>
                </a:lnTo>
                <a:lnTo>
                  <a:pt x="11289529" y="2711934"/>
                </a:lnTo>
                <a:lnTo>
                  <a:pt x="12191999" y="3614404"/>
                </a:lnTo>
                <a:lnTo>
                  <a:pt x="12192000" y="6849743"/>
                </a:lnTo>
                <a:lnTo>
                  <a:pt x="0" y="6849743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59B9489-0CD9-4DB7-AC82-6E7867F91403}"/>
              </a:ext>
            </a:extLst>
          </p:cNvPr>
          <p:cNvSpPr/>
          <p:nvPr userDrawn="1"/>
        </p:nvSpPr>
        <p:spPr>
          <a:xfrm rot="16200000" flipV="1">
            <a:off x="2626805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A55D1C76-C591-4FA5-9780-87AB6B37C0FA}"/>
              </a:ext>
            </a:extLst>
          </p:cNvPr>
          <p:cNvSpPr/>
          <p:nvPr userDrawn="1"/>
        </p:nvSpPr>
        <p:spPr>
          <a:xfrm rot="5400000" flipV="1">
            <a:off x="5851010" y="-10649"/>
            <a:ext cx="6326154" cy="6347453"/>
          </a:xfrm>
          <a:prstGeom prst="rtTriangl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7DC1D12-670F-4235-8791-FA8C2B330871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9569CF-FDAC-47C4-A0F5-296F7117C398}"/>
              </a:ext>
            </a:extLst>
          </p:cNvPr>
          <p:cNvSpPr/>
          <p:nvPr userDrawn="1"/>
        </p:nvSpPr>
        <p:spPr>
          <a:xfrm rot="2700000">
            <a:off x="9668984" y="1404392"/>
            <a:ext cx="4406148" cy="5299239"/>
          </a:xfrm>
          <a:custGeom>
            <a:avLst/>
            <a:gdLst>
              <a:gd name="connsiteX0" fmla="*/ 0 w 4406148"/>
              <a:gd name="connsiteY0" fmla="*/ 0 h 5299239"/>
              <a:gd name="connsiteX1" fmla="*/ 4406148 w 4406148"/>
              <a:gd name="connsiteY1" fmla="*/ 4406147 h 5299239"/>
              <a:gd name="connsiteX2" fmla="*/ 3513056 w 4406148"/>
              <a:gd name="connsiteY2" fmla="*/ 5299239 h 5299239"/>
              <a:gd name="connsiteX3" fmla="*/ 1 w 4406148"/>
              <a:gd name="connsiteY3" fmla="*/ 5299239 h 5299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06148" h="5299239">
                <a:moveTo>
                  <a:pt x="0" y="0"/>
                </a:moveTo>
                <a:lnTo>
                  <a:pt x="4406148" y="4406147"/>
                </a:lnTo>
                <a:lnTo>
                  <a:pt x="3513056" y="5299239"/>
                </a:lnTo>
                <a:lnTo>
                  <a:pt x="1" y="529923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68D0C72-2B2C-4C85-A091-157853C71784}"/>
              </a:ext>
            </a:extLst>
          </p:cNvPr>
          <p:cNvSpPr/>
          <p:nvPr userDrawn="1"/>
        </p:nvSpPr>
        <p:spPr>
          <a:xfrm rot="8100000" flipH="1">
            <a:off x="9583575" y="1088097"/>
            <a:ext cx="5072180" cy="4843502"/>
          </a:xfrm>
          <a:custGeom>
            <a:avLst/>
            <a:gdLst>
              <a:gd name="connsiteX0" fmla="*/ 5072180 w 5072180"/>
              <a:gd name="connsiteY0" fmla="*/ 4843501 h 4843502"/>
              <a:gd name="connsiteX1" fmla="*/ 228679 w 5072180"/>
              <a:gd name="connsiteY1" fmla="*/ 0 h 4843502"/>
              <a:gd name="connsiteX2" fmla="*/ 1 w 5072180"/>
              <a:gd name="connsiteY2" fmla="*/ 228678 h 4843502"/>
              <a:gd name="connsiteX3" fmla="*/ 0 w 5072180"/>
              <a:gd name="connsiteY3" fmla="*/ 4843502 h 484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2180" h="4843502">
                <a:moveTo>
                  <a:pt x="5072180" y="4843501"/>
                </a:moveTo>
                <a:lnTo>
                  <a:pt x="228679" y="0"/>
                </a:lnTo>
                <a:lnTo>
                  <a:pt x="1" y="228678"/>
                </a:lnTo>
                <a:lnTo>
                  <a:pt x="0" y="4843502"/>
                </a:lnTo>
                <a:close/>
              </a:path>
            </a:pathLst>
          </a:custGeom>
          <a:pattFill prst="wdDn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E25334A-5FE3-4DDA-8D32-4796CCFCAA74}"/>
              </a:ext>
            </a:extLst>
          </p:cNvPr>
          <p:cNvSpPr/>
          <p:nvPr userDrawn="1"/>
        </p:nvSpPr>
        <p:spPr>
          <a:xfrm rot="2700000">
            <a:off x="11438585" y="5665752"/>
            <a:ext cx="877778" cy="1755556"/>
          </a:xfrm>
          <a:custGeom>
            <a:avLst/>
            <a:gdLst>
              <a:gd name="connsiteX0" fmla="*/ 0 w 877778"/>
              <a:gd name="connsiteY0" fmla="*/ 0 h 1755556"/>
              <a:gd name="connsiteX1" fmla="*/ 877778 w 877778"/>
              <a:gd name="connsiteY1" fmla="*/ 877778 h 1755556"/>
              <a:gd name="connsiteX2" fmla="*/ 0 w 877778"/>
              <a:gd name="connsiteY2" fmla="*/ 1755556 h 175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7778" h="1755556">
                <a:moveTo>
                  <a:pt x="0" y="0"/>
                </a:moveTo>
                <a:lnTo>
                  <a:pt x="877778" y="877778"/>
                </a:lnTo>
                <a:lnTo>
                  <a:pt x="0" y="175555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8818DF1-D7FD-4C0F-875D-7A07E8F75C06}"/>
              </a:ext>
            </a:extLst>
          </p:cNvPr>
          <p:cNvSpPr/>
          <p:nvPr userDrawn="1"/>
        </p:nvSpPr>
        <p:spPr>
          <a:xfrm rot="8100000" flipH="1">
            <a:off x="10582265" y="5841410"/>
            <a:ext cx="2372348" cy="1186174"/>
          </a:xfrm>
          <a:custGeom>
            <a:avLst/>
            <a:gdLst>
              <a:gd name="connsiteX0" fmla="*/ 2372348 w 2372348"/>
              <a:gd name="connsiteY0" fmla="*/ 1186174 h 1186174"/>
              <a:gd name="connsiteX1" fmla="*/ 1186174 w 2372348"/>
              <a:gd name="connsiteY1" fmla="*/ 0 h 1186174"/>
              <a:gd name="connsiteX2" fmla="*/ 0 w 2372348"/>
              <a:gd name="connsiteY2" fmla="*/ 1186174 h 1186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2348" h="1186174">
                <a:moveTo>
                  <a:pt x="2372348" y="1186174"/>
                </a:moveTo>
                <a:lnTo>
                  <a:pt x="1186174" y="0"/>
                </a:lnTo>
                <a:lnTo>
                  <a:pt x="0" y="1186174"/>
                </a:lnTo>
                <a:close/>
              </a:path>
            </a:pathLst>
          </a:custGeom>
          <a:pattFill prst="wdUp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F9BB384-9E14-4CEA-82C1-21837229D3EF}"/>
              </a:ext>
            </a:extLst>
          </p:cNvPr>
          <p:cNvGrpSpPr/>
          <p:nvPr userDrawn="1"/>
        </p:nvGrpSpPr>
        <p:grpSpPr>
          <a:xfrm rot="16200000">
            <a:off x="431651" y="-917359"/>
            <a:ext cx="1532001" cy="1826463"/>
            <a:chOff x="10800164" y="7142066"/>
            <a:chExt cx="2775293" cy="3308724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862A81A-959D-4EAB-90ED-DB20759BB397}"/>
                </a:ext>
              </a:extLst>
            </p:cNvPr>
            <p:cNvSpPr/>
            <p:nvPr/>
          </p:nvSpPr>
          <p:spPr>
            <a:xfrm rot="2700000">
              <a:off x="10800164" y="7675497"/>
              <a:ext cx="2775293" cy="2775293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AB9E28C-9422-42BD-AECE-29B44B5D63E2}"/>
                </a:ext>
              </a:extLst>
            </p:cNvPr>
            <p:cNvSpPr/>
            <p:nvPr/>
          </p:nvSpPr>
          <p:spPr>
            <a:xfrm rot="8100000" flipH="1">
              <a:off x="10811837" y="7142066"/>
              <a:ext cx="2751954" cy="2751955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772239B-C46D-4458-BB4B-DDB12FAB0172}"/>
              </a:ext>
            </a:extLst>
          </p:cNvPr>
          <p:cNvGrpSpPr/>
          <p:nvPr userDrawn="1"/>
        </p:nvGrpSpPr>
        <p:grpSpPr>
          <a:xfrm rot="16200000">
            <a:off x="1992859" y="-497210"/>
            <a:ext cx="818398" cy="986162"/>
            <a:chOff x="10945855" y="7317026"/>
            <a:chExt cx="2483924" cy="2993104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C8A2A1A-1FB9-4CA1-B74E-B293187E51AA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2B18BA-6B43-40FA-A23B-D894D6AB468B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94264-A3F5-42E2-9A63-DCCED0457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54880"/>
            <a:ext cx="6803136" cy="3657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600" spc="30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/>
              <a:t>Click to edit Master text styles</a:t>
            </a:r>
          </a:p>
        </p:txBody>
      </p:sp>
      <p:sp>
        <p:nvSpPr>
          <p:cNvPr id="22" name="Slide Number Placeholder 4">
            <a:extLst>
              <a:ext uri="{FF2B5EF4-FFF2-40B4-BE49-F238E27FC236}">
                <a16:creationId xmlns:a16="http://schemas.microsoft.com/office/drawing/2014/main" id="{0F332671-6296-47C8-BF26-B2D962F5D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7772A652-7229-2B42-B87B-298C31D6F0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2104" y="3886200"/>
            <a:ext cx="7781544" cy="85905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Section Title 01</a:t>
            </a:r>
          </a:p>
        </p:txBody>
      </p:sp>
    </p:spTree>
    <p:extLst>
      <p:ext uri="{BB962C8B-B14F-4D97-AF65-F5344CB8AC3E}">
        <p14:creationId xmlns:p14="http://schemas.microsoft.com/office/powerpoint/2010/main" val="167519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lt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2CDBB6E5-B91E-4946-9390-E8693855103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0C3CC1C9-1FA0-4FE4-8984-4A8B3728D674}"/>
              </a:ext>
            </a:extLst>
          </p:cNvPr>
          <p:cNvSpPr/>
          <p:nvPr userDrawn="1"/>
        </p:nvSpPr>
        <p:spPr>
          <a:xfrm rot="16200000" flipV="1">
            <a:off x="2855762" y="-2473495"/>
            <a:ext cx="6862743" cy="11809733"/>
          </a:xfrm>
          <a:custGeom>
            <a:avLst/>
            <a:gdLst>
              <a:gd name="connsiteX0" fmla="*/ 6862743 w 6862743"/>
              <a:gd name="connsiteY0" fmla="*/ 11809733 h 11809733"/>
              <a:gd name="connsiteX1" fmla="*/ 6862743 w 6862743"/>
              <a:gd name="connsiteY1" fmla="*/ 7708334 h 11809733"/>
              <a:gd name="connsiteX2" fmla="*/ 4147292 w 6862743"/>
              <a:gd name="connsiteY2" fmla="*/ 7708334 h 11809733"/>
              <a:gd name="connsiteX3" fmla="*/ 4147292 w 6862743"/>
              <a:gd name="connsiteY3" fmla="*/ 7708332 h 11809733"/>
              <a:gd name="connsiteX4" fmla="*/ 6862743 w 6862743"/>
              <a:gd name="connsiteY4" fmla="*/ 7708332 h 11809733"/>
              <a:gd name="connsiteX5" fmla="*/ 4147291 w 6862743"/>
              <a:gd name="connsiteY5" fmla="*/ 4987262 h 11809733"/>
              <a:gd name="connsiteX6" fmla="*/ 4147291 w 6862743"/>
              <a:gd name="connsiteY6" fmla="*/ 3835308 h 11809733"/>
              <a:gd name="connsiteX7" fmla="*/ 307017 w 6862743"/>
              <a:gd name="connsiteY7" fmla="*/ 0 h 11809733"/>
              <a:gd name="connsiteX8" fmla="*/ 0 w 6862743"/>
              <a:gd name="connsiteY8" fmla="*/ 0 h 11809733"/>
              <a:gd name="connsiteX9" fmla="*/ 0 w 6862743"/>
              <a:gd name="connsiteY9" fmla="*/ 11809733 h 11809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3" h="11809733">
                <a:moveTo>
                  <a:pt x="6862743" y="11809733"/>
                </a:moveTo>
                <a:lnTo>
                  <a:pt x="6862743" y="7708334"/>
                </a:lnTo>
                <a:lnTo>
                  <a:pt x="4147292" y="7708334"/>
                </a:lnTo>
                <a:lnTo>
                  <a:pt x="4147292" y="7708332"/>
                </a:lnTo>
                <a:lnTo>
                  <a:pt x="6862743" y="7708332"/>
                </a:lnTo>
                <a:lnTo>
                  <a:pt x="4147291" y="4987262"/>
                </a:lnTo>
                <a:lnTo>
                  <a:pt x="4147291" y="3835308"/>
                </a:lnTo>
                <a:lnTo>
                  <a:pt x="307017" y="0"/>
                </a:lnTo>
                <a:lnTo>
                  <a:pt x="0" y="0"/>
                </a:lnTo>
                <a:lnTo>
                  <a:pt x="0" y="118097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E049265-431E-48DE-B7F7-4959930171DC}"/>
              </a:ext>
            </a:extLst>
          </p:cNvPr>
          <p:cNvSpPr/>
          <p:nvPr userDrawn="1"/>
        </p:nvSpPr>
        <p:spPr>
          <a:xfrm rot="16200000" flipV="1">
            <a:off x="2626806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73E5F2D-1F8E-4DCC-857F-932C6C6539BB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9318B2B-E019-4078-9EF0-C9D6281AE31B}"/>
              </a:ext>
            </a:extLst>
          </p:cNvPr>
          <p:cNvGrpSpPr/>
          <p:nvPr userDrawn="1"/>
        </p:nvGrpSpPr>
        <p:grpSpPr>
          <a:xfrm>
            <a:off x="9776075" y="2057401"/>
            <a:ext cx="4413559" cy="3934444"/>
            <a:chOff x="9222437" y="1088097"/>
            <a:chExt cx="5433318" cy="4843502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3E625C0-9656-421F-861F-67C8F93362ED}"/>
                </a:ext>
              </a:extLst>
            </p:cNvPr>
            <p:cNvSpPr/>
            <p:nvPr/>
          </p:nvSpPr>
          <p:spPr>
            <a:xfrm rot="2700000">
              <a:off x="9668983" y="1078460"/>
              <a:ext cx="4406148" cy="5299239"/>
            </a:xfrm>
            <a:custGeom>
              <a:avLst/>
              <a:gdLst>
                <a:gd name="connsiteX0" fmla="*/ 0 w 4406148"/>
                <a:gd name="connsiteY0" fmla="*/ 0 h 5299239"/>
                <a:gd name="connsiteX1" fmla="*/ 4406148 w 4406148"/>
                <a:gd name="connsiteY1" fmla="*/ 4406147 h 5299239"/>
                <a:gd name="connsiteX2" fmla="*/ 3513056 w 4406148"/>
                <a:gd name="connsiteY2" fmla="*/ 5299239 h 5299239"/>
                <a:gd name="connsiteX3" fmla="*/ 1 w 4406148"/>
                <a:gd name="connsiteY3" fmla="*/ 5299239 h 5299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06148" h="5299239">
                  <a:moveTo>
                    <a:pt x="0" y="0"/>
                  </a:moveTo>
                  <a:lnTo>
                    <a:pt x="4406148" y="4406147"/>
                  </a:lnTo>
                  <a:lnTo>
                    <a:pt x="3513056" y="5299239"/>
                  </a:lnTo>
                  <a:lnTo>
                    <a:pt x="1" y="5299239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49F8E490-C6E3-4D00-866F-CD85DD88996E}"/>
                </a:ext>
              </a:extLst>
            </p:cNvPr>
            <p:cNvSpPr/>
            <p:nvPr/>
          </p:nvSpPr>
          <p:spPr>
            <a:xfrm rot="8100000" flipH="1">
              <a:off x="9583575" y="1088097"/>
              <a:ext cx="5072180" cy="4843502"/>
            </a:xfrm>
            <a:custGeom>
              <a:avLst/>
              <a:gdLst>
                <a:gd name="connsiteX0" fmla="*/ 5072180 w 5072180"/>
                <a:gd name="connsiteY0" fmla="*/ 4843501 h 4843502"/>
                <a:gd name="connsiteX1" fmla="*/ 228679 w 5072180"/>
                <a:gd name="connsiteY1" fmla="*/ 0 h 4843502"/>
                <a:gd name="connsiteX2" fmla="*/ 1 w 5072180"/>
                <a:gd name="connsiteY2" fmla="*/ 228678 h 4843502"/>
                <a:gd name="connsiteX3" fmla="*/ 0 w 5072180"/>
                <a:gd name="connsiteY3" fmla="*/ 4843502 h 4843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72180" h="4843502">
                  <a:moveTo>
                    <a:pt x="5072180" y="4843501"/>
                  </a:moveTo>
                  <a:lnTo>
                    <a:pt x="228679" y="0"/>
                  </a:lnTo>
                  <a:lnTo>
                    <a:pt x="1" y="228678"/>
                  </a:lnTo>
                  <a:lnTo>
                    <a:pt x="0" y="4843502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E8F5B31-1523-46AE-9455-C33DFC1BDDE0}"/>
              </a:ext>
            </a:extLst>
          </p:cNvPr>
          <p:cNvSpPr/>
          <p:nvPr userDrawn="1"/>
        </p:nvSpPr>
        <p:spPr>
          <a:xfrm rot="2700000">
            <a:off x="11438585" y="5665752"/>
            <a:ext cx="877778" cy="1755556"/>
          </a:xfrm>
          <a:custGeom>
            <a:avLst/>
            <a:gdLst>
              <a:gd name="connsiteX0" fmla="*/ 0 w 877778"/>
              <a:gd name="connsiteY0" fmla="*/ 0 h 1755556"/>
              <a:gd name="connsiteX1" fmla="*/ 877778 w 877778"/>
              <a:gd name="connsiteY1" fmla="*/ 877778 h 1755556"/>
              <a:gd name="connsiteX2" fmla="*/ 0 w 877778"/>
              <a:gd name="connsiteY2" fmla="*/ 1755556 h 175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7778" h="1755556">
                <a:moveTo>
                  <a:pt x="0" y="0"/>
                </a:moveTo>
                <a:lnTo>
                  <a:pt x="877778" y="877778"/>
                </a:lnTo>
                <a:lnTo>
                  <a:pt x="0" y="175555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D17048F-C2E1-4775-BC32-50BD6219F89D}"/>
              </a:ext>
            </a:extLst>
          </p:cNvPr>
          <p:cNvSpPr/>
          <p:nvPr userDrawn="1"/>
        </p:nvSpPr>
        <p:spPr>
          <a:xfrm rot="8100000" flipH="1">
            <a:off x="10582265" y="5841410"/>
            <a:ext cx="2372348" cy="1186174"/>
          </a:xfrm>
          <a:custGeom>
            <a:avLst/>
            <a:gdLst>
              <a:gd name="connsiteX0" fmla="*/ 2372348 w 2372348"/>
              <a:gd name="connsiteY0" fmla="*/ 1186174 h 1186174"/>
              <a:gd name="connsiteX1" fmla="*/ 1186174 w 2372348"/>
              <a:gd name="connsiteY1" fmla="*/ 0 h 1186174"/>
              <a:gd name="connsiteX2" fmla="*/ 0 w 2372348"/>
              <a:gd name="connsiteY2" fmla="*/ 1186174 h 1186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2348" h="1186174">
                <a:moveTo>
                  <a:pt x="2372348" y="1186174"/>
                </a:moveTo>
                <a:lnTo>
                  <a:pt x="1186174" y="0"/>
                </a:lnTo>
                <a:lnTo>
                  <a:pt x="0" y="1186174"/>
                </a:lnTo>
                <a:close/>
              </a:path>
            </a:pathLst>
          </a:custGeom>
          <a:pattFill prst="wdUp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AB002AA-4848-49C8-A834-036F860C79A3}"/>
              </a:ext>
            </a:extLst>
          </p:cNvPr>
          <p:cNvGrpSpPr/>
          <p:nvPr userDrawn="1"/>
        </p:nvGrpSpPr>
        <p:grpSpPr>
          <a:xfrm rot="16200000" flipH="1">
            <a:off x="9913705" y="6257994"/>
            <a:ext cx="1052473" cy="1209445"/>
            <a:chOff x="10800165" y="7142066"/>
            <a:chExt cx="2775293" cy="3189215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14B187A8-7F8D-469D-A03B-4F835A5746DE}"/>
                </a:ext>
              </a:extLst>
            </p:cNvPr>
            <p:cNvSpPr/>
            <p:nvPr/>
          </p:nvSpPr>
          <p:spPr>
            <a:xfrm rot="2700000">
              <a:off x="10800166" y="7555988"/>
              <a:ext cx="2775292" cy="2775293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3D871D1-A11A-48FB-82A8-8D61AB5CB85C}"/>
                </a:ext>
              </a:extLst>
            </p:cNvPr>
            <p:cNvSpPr/>
            <p:nvPr/>
          </p:nvSpPr>
          <p:spPr>
            <a:xfrm rot="8100000" flipH="1">
              <a:off x="10811837" y="7142066"/>
              <a:ext cx="2751954" cy="2751955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2374B20-3E42-44AF-BEF1-8AB3306739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2104" y="3886200"/>
            <a:ext cx="7781544" cy="85905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Section Title 01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94264-A3F5-42E2-9A63-DCCED0457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54880"/>
            <a:ext cx="6803136" cy="3657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600" spc="30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/>
              <a:t>Click to edit Master text styles</a:t>
            </a:r>
          </a:p>
        </p:txBody>
      </p:sp>
      <p:sp>
        <p:nvSpPr>
          <p:cNvPr id="35" name="Slide Number Placeholder 4">
            <a:extLst>
              <a:ext uri="{FF2B5EF4-FFF2-40B4-BE49-F238E27FC236}">
                <a16:creationId xmlns:a16="http://schemas.microsoft.com/office/drawing/2014/main" id="{6F73F836-940E-4B65-A29C-D0869263C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11478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2CDBB6E5-B91E-4946-9390-E8693855103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0C3CC1C9-1FA0-4FE4-8984-4A8B3728D674}"/>
              </a:ext>
            </a:extLst>
          </p:cNvPr>
          <p:cNvSpPr/>
          <p:nvPr userDrawn="1"/>
        </p:nvSpPr>
        <p:spPr>
          <a:xfrm rot="16200000" flipV="1">
            <a:off x="2855762" y="-2473495"/>
            <a:ext cx="6862743" cy="11809733"/>
          </a:xfrm>
          <a:custGeom>
            <a:avLst/>
            <a:gdLst>
              <a:gd name="connsiteX0" fmla="*/ 6862743 w 6862743"/>
              <a:gd name="connsiteY0" fmla="*/ 11809733 h 11809733"/>
              <a:gd name="connsiteX1" fmla="*/ 6862743 w 6862743"/>
              <a:gd name="connsiteY1" fmla="*/ 7708334 h 11809733"/>
              <a:gd name="connsiteX2" fmla="*/ 4147292 w 6862743"/>
              <a:gd name="connsiteY2" fmla="*/ 7708334 h 11809733"/>
              <a:gd name="connsiteX3" fmla="*/ 4147292 w 6862743"/>
              <a:gd name="connsiteY3" fmla="*/ 7708332 h 11809733"/>
              <a:gd name="connsiteX4" fmla="*/ 6862743 w 6862743"/>
              <a:gd name="connsiteY4" fmla="*/ 7708332 h 11809733"/>
              <a:gd name="connsiteX5" fmla="*/ 4147291 w 6862743"/>
              <a:gd name="connsiteY5" fmla="*/ 4987262 h 11809733"/>
              <a:gd name="connsiteX6" fmla="*/ 4147291 w 6862743"/>
              <a:gd name="connsiteY6" fmla="*/ 3835308 h 11809733"/>
              <a:gd name="connsiteX7" fmla="*/ 307017 w 6862743"/>
              <a:gd name="connsiteY7" fmla="*/ 0 h 11809733"/>
              <a:gd name="connsiteX8" fmla="*/ 0 w 6862743"/>
              <a:gd name="connsiteY8" fmla="*/ 0 h 11809733"/>
              <a:gd name="connsiteX9" fmla="*/ 0 w 6862743"/>
              <a:gd name="connsiteY9" fmla="*/ 11809733 h 11809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3" h="11809733">
                <a:moveTo>
                  <a:pt x="6862743" y="11809733"/>
                </a:moveTo>
                <a:lnTo>
                  <a:pt x="6862743" y="7708334"/>
                </a:lnTo>
                <a:lnTo>
                  <a:pt x="4147292" y="7708334"/>
                </a:lnTo>
                <a:lnTo>
                  <a:pt x="4147292" y="7708332"/>
                </a:lnTo>
                <a:lnTo>
                  <a:pt x="6862743" y="7708332"/>
                </a:lnTo>
                <a:lnTo>
                  <a:pt x="4147291" y="4987262"/>
                </a:lnTo>
                <a:lnTo>
                  <a:pt x="4147291" y="3835308"/>
                </a:lnTo>
                <a:lnTo>
                  <a:pt x="307017" y="0"/>
                </a:lnTo>
                <a:lnTo>
                  <a:pt x="0" y="0"/>
                </a:lnTo>
                <a:lnTo>
                  <a:pt x="0" y="118097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E049265-431E-48DE-B7F7-4959930171DC}"/>
              </a:ext>
            </a:extLst>
          </p:cNvPr>
          <p:cNvSpPr/>
          <p:nvPr userDrawn="1"/>
        </p:nvSpPr>
        <p:spPr>
          <a:xfrm rot="16200000" flipV="1">
            <a:off x="2626806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73E5F2D-1F8E-4DCC-857F-932C6C6539BB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CB4C115-EFF9-405C-98BE-F4077B9730D0}"/>
              </a:ext>
            </a:extLst>
          </p:cNvPr>
          <p:cNvSpPr/>
          <p:nvPr userDrawn="1"/>
        </p:nvSpPr>
        <p:spPr>
          <a:xfrm>
            <a:off x="533399" y="914400"/>
            <a:ext cx="1944914" cy="1944914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76200">
            <a:solidFill>
              <a:schemeClr val="accent1"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C9A300DD-BB54-44ED-A7E4-01CD41EC930F}"/>
              </a:ext>
            </a:extLst>
          </p:cNvPr>
          <p:cNvSpPr txBox="1">
            <a:spLocks/>
          </p:cNvSpPr>
          <p:nvPr userDrawn="1"/>
        </p:nvSpPr>
        <p:spPr>
          <a:xfrm>
            <a:off x="956993" y="923305"/>
            <a:ext cx="1005115" cy="28593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3600" b="0" i="0" kern="1200" dirty="0">
                <a:solidFill>
                  <a:schemeClr val="bg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sz="18400" noProof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“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374B20-3E42-44AF-BEF1-8AB3306739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3399" y="3200400"/>
            <a:ext cx="7551057" cy="285931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lnSpc>
                <a:spcPct val="100000"/>
              </a:lnSpc>
              <a:defRPr lang="en-GB" sz="3200" b="0" i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Quote</a:t>
            </a:r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A4E6C1FF-5925-42B3-B7F9-0A0031BD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53169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03618670-D1E4-466C-BDB5-FC890AC314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500" y="1625385"/>
            <a:ext cx="6718300" cy="409324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2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4574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73704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E0C167E-2626-40DB-AACF-D02543E29B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09700" y="1749570"/>
            <a:ext cx="9372600" cy="335886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4744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0103A49C-32FF-49E6-86F3-FC2E19517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365" y="1825625"/>
            <a:ext cx="11215235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36708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7FA80A70-18DE-4DB9-9982-BA75BE54C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4500" y="1681163"/>
            <a:ext cx="5157787" cy="823912"/>
          </a:xfrm>
        </p:spPr>
        <p:txBody>
          <a:bodyPr anchor="t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2801C0EF-C078-44B0-AD01-4850E9A65E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00812" y="1681163"/>
            <a:ext cx="5157788" cy="823912"/>
          </a:xfrm>
        </p:spPr>
        <p:txBody>
          <a:bodyPr anchor="t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7C9DED91-45F6-4308-A085-1EFACA6468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500" y="2505075"/>
            <a:ext cx="5157787" cy="368458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8" name="Content Placeholder 5">
            <a:extLst>
              <a:ext uri="{FF2B5EF4-FFF2-40B4-BE49-F238E27FC236}">
                <a16:creationId xmlns:a16="http://schemas.microsoft.com/office/drawing/2014/main" id="{0574B5E7-B666-439B-9278-67BE1EA6EB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75412" y="2505075"/>
            <a:ext cx="5183188" cy="368458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19167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1B0E15-6FC5-434E-8780-B186D9DB0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20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C7B128-34F3-405C-B601-8BAFDB434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5A7754-E8C7-438B-922D-9027C6CF58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2500" y="6356350"/>
            <a:ext cx="66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3D6C4-4840-40CC-AC84-17E24B3B7BDE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DDDB7D-9189-9548-A2B9-81DC62C3C1A3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7" name="Freeform: Shape 9">
            <a:extLst>
              <a:ext uri="{FF2B5EF4-FFF2-40B4-BE49-F238E27FC236}">
                <a16:creationId xmlns:a16="http://schemas.microsoft.com/office/drawing/2014/main" id="{096D8877-6B4A-4540-8927-767DD7401718}"/>
              </a:ext>
            </a:extLst>
          </p:cNvPr>
          <p:cNvSpPr/>
          <p:nvPr userDrawn="1"/>
        </p:nvSpPr>
        <p:spPr>
          <a:xfrm>
            <a:off x="0" y="1"/>
            <a:ext cx="12192001" cy="6857999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8" name="Freeform: Shape 17">
            <a:extLst>
              <a:ext uri="{FF2B5EF4-FFF2-40B4-BE49-F238E27FC236}">
                <a16:creationId xmlns:a16="http://schemas.microsoft.com/office/drawing/2014/main" id="{5AF2E123-FE0F-8541-8E36-5030C450AA7E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9" name="Freeform: Shape 11">
            <a:extLst>
              <a:ext uri="{FF2B5EF4-FFF2-40B4-BE49-F238E27FC236}">
                <a16:creationId xmlns:a16="http://schemas.microsoft.com/office/drawing/2014/main" id="{E5519D99-3B68-924A-9CD0-14B911711CA8}"/>
              </a:ext>
            </a:extLst>
          </p:cNvPr>
          <p:cNvSpPr/>
          <p:nvPr userDrawn="1"/>
        </p:nvSpPr>
        <p:spPr>
          <a:xfrm rot="16200000" flipV="1">
            <a:off x="2664629" y="-2669372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7">
            <a:extLst>
              <a:ext uri="{FF2B5EF4-FFF2-40B4-BE49-F238E27FC236}">
                <a16:creationId xmlns:a16="http://schemas.microsoft.com/office/drawing/2014/main" id="{A09E21A9-FBEF-144C-A152-FE484F3C55C1}"/>
              </a:ext>
            </a:extLst>
          </p:cNvPr>
          <p:cNvSpPr/>
          <p:nvPr userDrawn="1"/>
        </p:nvSpPr>
        <p:spPr>
          <a:xfrm rot="16200000" flipV="1">
            <a:off x="2664629" y="-2669372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0C7F2CB-A8CE-1545-A08D-93592C4BAEEA}"/>
              </a:ext>
            </a:extLst>
          </p:cNvPr>
          <p:cNvSpPr txBox="1">
            <a:spLocks/>
          </p:cNvSpPr>
          <p:nvPr userDrawn="1"/>
        </p:nvSpPr>
        <p:spPr>
          <a:xfrm>
            <a:off x="444500" y="542925"/>
            <a:ext cx="11214100" cy="53553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200" b="1" kern="1200" spc="-70" baseline="0" dirty="0">
                <a:solidFill>
                  <a:schemeClr val="bg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en-US" noProof="0" dirty="0">
                <a:latin typeface="+mj-lt"/>
              </a:rPr>
              <a:t>Click to edit Master title style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068FCE4-1B47-3C4B-B091-013120A97D09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3" name="Freeform: Shape 15">
              <a:extLst>
                <a:ext uri="{FF2B5EF4-FFF2-40B4-BE49-F238E27FC236}">
                  <a16:creationId xmlns:a16="http://schemas.microsoft.com/office/drawing/2014/main" id="{FEC3FDE7-F27E-5E4E-8752-287CAB7792D4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4" name="Freeform: Shape 16">
              <a:extLst>
                <a:ext uri="{FF2B5EF4-FFF2-40B4-BE49-F238E27FC236}">
                  <a16:creationId xmlns:a16="http://schemas.microsoft.com/office/drawing/2014/main" id="{81C902DB-0D21-5044-82B6-9E7A70A1BF62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E1E08A0-195D-694F-947B-986A76FBB93E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6" name="Rectangle: Single Corner Snipped 18">
              <a:extLst>
                <a:ext uri="{FF2B5EF4-FFF2-40B4-BE49-F238E27FC236}">
                  <a16:creationId xmlns:a16="http://schemas.microsoft.com/office/drawing/2014/main" id="{ED5DFFCD-1EE3-E64E-B51F-BD7D72413E0B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chemeClr val="accent5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17" name="Rectangle: Single Corner Snipped 2">
              <a:extLst>
                <a:ext uri="{FF2B5EF4-FFF2-40B4-BE49-F238E27FC236}">
                  <a16:creationId xmlns:a16="http://schemas.microsoft.com/office/drawing/2014/main" id="{C12DB3CA-8E64-AA43-BFBE-A2CA9A816DBE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18" name="Freeform: Shape 23">
            <a:extLst>
              <a:ext uri="{FF2B5EF4-FFF2-40B4-BE49-F238E27FC236}">
                <a16:creationId xmlns:a16="http://schemas.microsoft.com/office/drawing/2014/main" id="{A587DEFD-D470-4142-8E0D-A71DDB147C92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7D9BF857-7910-734D-A217-5E3344220AA2}"/>
              </a:ext>
            </a:extLst>
          </p:cNvPr>
          <p:cNvSpPr txBox="1">
            <a:spLocks/>
          </p:cNvSpPr>
          <p:nvPr userDrawn="1"/>
        </p:nvSpPr>
        <p:spPr>
          <a:xfrm>
            <a:off x="11252200" y="6315075"/>
            <a:ext cx="406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Trade Gothic LT Pro" panose="020B05030403030200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66093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0" r:id="rId3"/>
    <p:sldLayoutId id="2147483666" r:id="rId4"/>
    <p:sldLayoutId id="2147483654" r:id="rId5"/>
    <p:sldLayoutId id="2147483661" r:id="rId6"/>
    <p:sldLayoutId id="2147483677" r:id="rId7"/>
    <p:sldLayoutId id="2147483674" r:id="rId8"/>
    <p:sldLayoutId id="2147483665" r:id="rId9"/>
    <p:sldLayoutId id="2147483673" r:id="rId10"/>
    <p:sldLayoutId id="2147483662" r:id="rId11"/>
    <p:sldLayoutId id="2147483663" r:id="rId12"/>
    <p:sldLayoutId id="2147483664" r:id="rId13"/>
    <p:sldLayoutId id="2147483675" r:id="rId14"/>
    <p:sldLayoutId id="2147483676" r:id="rId15"/>
    <p:sldLayoutId id="2147483672" r:id="rId16"/>
    <p:sldLayoutId id="2147483667" r:id="rId17"/>
    <p:sldLayoutId id="2147483668" r:id="rId1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36" userDrawn="1">
          <p15:clr>
            <a:srgbClr val="F26B43"/>
          </p15:clr>
        </p15:guide>
        <p15:guide id="4" orient="horz" pos="336" userDrawn="1">
          <p15:clr>
            <a:srgbClr val="F26B43"/>
          </p15:clr>
        </p15:guide>
        <p15:guide id="5" pos="7344" userDrawn="1">
          <p15:clr>
            <a:srgbClr val="F26B43"/>
          </p15:clr>
        </p15:guide>
        <p15:guide id="6" orient="horz" pos="39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BE5BF-9922-45FB-8F3F-4446D40A0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9422" y="1411110"/>
            <a:ext cx="9855200" cy="2228201"/>
          </a:xfrm>
        </p:spPr>
        <p:txBody>
          <a:bodyPr/>
          <a:lstStyle/>
          <a:p>
            <a:r>
              <a:rPr lang="en-US" sz="4000" dirty="0"/>
              <a:t>Successful Basic Counseling Interventions to Improve Confidence and Performance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537F64-4C96-4AA8-BB21-E8053A318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87910" y="3721607"/>
            <a:ext cx="5136446" cy="18776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Dr. Ryan N. Vitatoe</a:t>
            </a:r>
          </a:p>
          <a:p>
            <a:pPr marL="0" indent="0">
              <a:buNone/>
            </a:pPr>
            <a:r>
              <a:rPr lang="en-US" dirty="0"/>
              <a:t>Head Track and Cross-Country Coach</a:t>
            </a:r>
          </a:p>
          <a:p>
            <a:pPr marL="0" indent="0">
              <a:buNone/>
            </a:pPr>
            <a:r>
              <a:rPr lang="en-US" dirty="0"/>
              <a:t>Harlan County High School</a:t>
            </a:r>
          </a:p>
        </p:txBody>
      </p:sp>
    </p:spTree>
    <p:extLst>
      <p:ext uri="{BB962C8B-B14F-4D97-AF65-F5344CB8AC3E}">
        <p14:creationId xmlns:p14="http://schemas.microsoft.com/office/powerpoint/2010/main" val="3946934594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33138-A722-D4B8-F758-A14A9E20F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Give Homework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A5D8BA-5CA1-2220-B3A5-EA6486C09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10</a:t>
            </a:fld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97F398-7AA7-F3C3-96FF-D91C98A28D4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6532" y="1242874"/>
            <a:ext cx="12260062" cy="5437325"/>
          </a:xfrm>
        </p:spPr>
        <p:txBody>
          <a:bodyPr/>
          <a:lstStyle/>
          <a:p>
            <a:r>
              <a:rPr lang="en-US" sz="2400" dirty="0"/>
              <a:t>A successful strategy I’ve had: </a:t>
            </a:r>
          </a:p>
          <a:p>
            <a:pPr lvl="1"/>
            <a:r>
              <a:rPr lang="en-US" sz="2400" dirty="0"/>
              <a:t>Ask the athlete to go home and journal all their thoughts during their performance.</a:t>
            </a:r>
          </a:p>
          <a:p>
            <a:pPr lvl="1"/>
            <a:r>
              <a:rPr lang="en-US" sz="2400" dirty="0"/>
              <a:t>Ask them to be very specific and detailed. They should record every thought they can remember.</a:t>
            </a:r>
          </a:p>
          <a:p>
            <a:pPr lvl="1"/>
            <a:r>
              <a:rPr lang="en-US" sz="2400" dirty="0"/>
              <a:t>Ask them to focus on the starting point of their performance and work through the finish – compare their entries from the time they started through their struggles. </a:t>
            </a:r>
          </a:p>
          <a:p>
            <a:pPr lvl="1"/>
            <a:r>
              <a:rPr lang="en-US" sz="2400" dirty="0"/>
              <a:t>The journal entries paint the picture of their thought process and its impact on performance. Simply put, it will be in black and white on paper. </a:t>
            </a:r>
          </a:p>
          <a:p>
            <a:pPr lvl="1"/>
            <a:r>
              <a:rPr lang="en-US" sz="2400" dirty="0"/>
              <a:t>It allows me to say, “THESE THOUGHTS are why you were struggling”. </a:t>
            </a:r>
          </a:p>
          <a:p>
            <a:pPr lvl="1"/>
            <a:r>
              <a:rPr lang="en-US" sz="2400" dirty="0"/>
              <a:t>Focus on positivity and empowerment – I’ll use statements like, “the great thing is that you’re in control of this and can change it!”</a:t>
            </a:r>
          </a:p>
        </p:txBody>
      </p:sp>
    </p:spTree>
    <p:extLst>
      <p:ext uri="{BB962C8B-B14F-4D97-AF65-F5344CB8AC3E}">
        <p14:creationId xmlns:p14="http://schemas.microsoft.com/office/powerpoint/2010/main" val="2194697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053DF-0958-1FD6-583B-911691AFC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Dealing with Anxiety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3A8363A-C33C-6347-6897-78057D47C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11</a:t>
            </a:fld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F1BF1D-965A-1682-D432-4810E945945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" y="1625385"/>
            <a:ext cx="12082508" cy="5232615"/>
          </a:xfrm>
        </p:spPr>
        <p:txBody>
          <a:bodyPr/>
          <a:lstStyle/>
          <a:p>
            <a:r>
              <a:rPr lang="en-US" b="1" dirty="0"/>
              <a:t>What are Grounding Techniques?</a:t>
            </a:r>
          </a:p>
          <a:p>
            <a:r>
              <a:rPr lang="en-US" dirty="0"/>
              <a:t>Exercises that allow athletes to focus on the present moment – allow distraction from anxious feelings. </a:t>
            </a:r>
          </a:p>
          <a:p>
            <a:r>
              <a:rPr lang="en-US" dirty="0"/>
              <a:t>The athlete must recognize their trigger signs – the symptoms indicating their anxiety is increasing. </a:t>
            </a:r>
          </a:p>
          <a:p>
            <a:endParaRPr lang="en-US" dirty="0"/>
          </a:p>
          <a:p>
            <a:r>
              <a:rPr lang="en-US" b="1" dirty="0"/>
              <a:t>5-4-3-2-1 Grounding Technique is one of the most popular interventions. </a:t>
            </a:r>
          </a:p>
          <a:p>
            <a:r>
              <a:rPr lang="en-US" b="1" dirty="0"/>
              <a:t>Highly successful with anxiety and panic attacks.</a:t>
            </a:r>
          </a:p>
          <a:p>
            <a:r>
              <a:rPr lang="en-US" b="1" dirty="0"/>
              <a:t>Before starting – pay close attention to breathing – have long, slow breaths to “find yourself”. </a:t>
            </a:r>
          </a:p>
          <a:p>
            <a:r>
              <a:rPr lang="en-US" b="1" dirty="0"/>
              <a:t>The things identified can be either external or internal. </a:t>
            </a:r>
          </a:p>
          <a:p>
            <a:pPr lvl="1"/>
            <a:r>
              <a:rPr lang="en-US" b="1" dirty="0"/>
              <a:t>Acknowledge 5 things you see around you.</a:t>
            </a:r>
          </a:p>
          <a:p>
            <a:pPr lvl="1"/>
            <a:r>
              <a:rPr lang="en-US" b="1" dirty="0"/>
              <a:t>Acknowledge 4 things around you that you can touch.</a:t>
            </a:r>
          </a:p>
          <a:p>
            <a:pPr lvl="1"/>
            <a:r>
              <a:rPr lang="en-US" b="1" dirty="0"/>
              <a:t>Acknowledge 3 things you hear. </a:t>
            </a:r>
          </a:p>
          <a:p>
            <a:pPr lvl="1"/>
            <a:r>
              <a:rPr lang="en-US" b="1" dirty="0"/>
              <a:t>Acknowledge 2 things you can smell</a:t>
            </a:r>
          </a:p>
          <a:p>
            <a:pPr lvl="1"/>
            <a:r>
              <a:rPr lang="en-US" b="1" dirty="0"/>
              <a:t>Acknowledge 1 thing you can taste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616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9C47-239E-F3FD-72BB-A96A6B4F9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Dealing with Anxiety (continued)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ED1CB2E-55F2-155C-5A4F-DA2A6C0ED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12</a:t>
            </a:fld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0D5721-1342-52EF-F45F-FA29475EB88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1625385"/>
            <a:ext cx="12192000" cy="5232615"/>
          </a:xfrm>
        </p:spPr>
        <p:txBody>
          <a:bodyPr/>
          <a:lstStyle/>
          <a:p>
            <a:r>
              <a:rPr lang="en-US" dirty="0"/>
              <a:t>Two additional grounding techniques that I’ve had success with my athletes are doing math and categories</a:t>
            </a:r>
          </a:p>
          <a:p>
            <a:r>
              <a:rPr lang="en-US" dirty="0"/>
              <a:t>Categories – choose a category and name as many items as possible in each. </a:t>
            </a:r>
          </a:p>
          <a:p>
            <a:r>
              <a:rPr lang="en-US" dirty="0"/>
              <a:t>Examples: Movies, Cereals, Books, Cars, Cities, Famous people, TV shows, and Sports teams. </a:t>
            </a:r>
          </a:p>
          <a:p>
            <a:r>
              <a:rPr lang="en-US" dirty="0"/>
              <a:t>Doing math – doing simple addition until you can no longer make the numbers work</a:t>
            </a:r>
          </a:p>
          <a:p>
            <a:r>
              <a:rPr lang="en-US" dirty="0"/>
              <a:t>Example: 1+1 is 2, 2+2 is 4, 4+4 is 8, etc. </a:t>
            </a:r>
          </a:p>
          <a:p>
            <a:r>
              <a:rPr lang="en-US" dirty="0"/>
              <a:t>These do a great job of “occupying the brain” to focus on the task at hand rather than the anxiety. </a:t>
            </a:r>
          </a:p>
          <a:p>
            <a:endParaRPr lang="en-US" dirty="0"/>
          </a:p>
          <a:p>
            <a:r>
              <a:rPr lang="en-US" dirty="0"/>
              <a:t>Finally, one of the most common I use is combining positive self-talk.” with “clean breathing”. </a:t>
            </a:r>
          </a:p>
          <a:p>
            <a:r>
              <a:rPr lang="en-US" dirty="0"/>
              <a:t>The athlete closes their eyes, takes deep breaths, and practices their problem self-talk. </a:t>
            </a:r>
          </a:p>
          <a:p>
            <a:r>
              <a:rPr lang="en-US" dirty="0"/>
              <a:t>“I am prepared,” “I’ve had a great week of practice,” “My coach has me prepared,” “I’m ready”. </a:t>
            </a:r>
          </a:p>
        </p:txBody>
      </p:sp>
    </p:spTree>
    <p:extLst>
      <p:ext uri="{BB962C8B-B14F-4D97-AF65-F5344CB8AC3E}">
        <p14:creationId xmlns:p14="http://schemas.microsoft.com/office/powerpoint/2010/main" val="3495462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48A3-C8C3-78B9-FB97-B0A271AA5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Reality Therapy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D5083B4-6AFB-0701-F80E-66DF785BC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13</a:t>
            </a:fld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91C3D4-5647-2009-0273-5D9687724E2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9899" y="1305017"/>
            <a:ext cx="11958221" cy="5459767"/>
          </a:xfrm>
        </p:spPr>
        <p:txBody>
          <a:bodyPr/>
          <a:lstStyle/>
          <a:p>
            <a:r>
              <a:rPr lang="en-US" sz="2000" dirty="0"/>
              <a:t>Finally, one theory I use a lot is reality therapy, which was founded by William Glasser. </a:t>
            </a:r>
          </a:p>
          <a:p>
            <a:r>
              <a:rPr lang="en-US" sz="2000" dirty="0"/>
              <a:t>This is an exceptional theory to use with teenagers.</a:t>
            </a:r>
          </a:p>
          <a:p>
            <a:r>
              <a:rPr lang="en-US" sz="2000" dirty="0"/>
              <a:t>We are responsible for making the changes we want in our lives. </a:t>
            </a:r>
          </a:p>
          <a:p>
            <a:r>
              <a:rPr lang="en-US" sz="2000" dirty="0"/>
              <a:t>We do not blame others for our choices or actions. </a:t>
            </a:r>
          </a:p>
          <a:p>
            <a:r>
              <a:rPr lang="en-US" sz="2000" dirty="0"/>
              <a:t>We control ourselves. </a:t>
            </a:r>
          </a:p>
          <a:p>
            <a:r>
              <a:rPr lang="en-US" sz="2000" dirty="0"/>
              <a:t>If we want better, we have to do better. </a:t>
            </a:r>
          </a:p>
          <a:p>
            <a:r>
              <a:rPr lang="en-US" sz="2000" dirty="0"/>
              <a:t>If you want to be taken seriously, you must work to earn the reputation you want. </a:t>
            </a:r>
          </a:p>
          <a:p>
            <a:r>
              <a:rPr lang="en-US" sz="2000" dirty="0"/>
              <a:t>Coaches cannot do it for you; you must do it with our guidance. </a:t>
            </a:r>
          </a:p>
          <a:p>
            <a:r>
              <a:rPr lang="en-US" sz="2000" dirty="0"/>
              <a:t>You can talk, or you can do. </a:t>
            </a:r>
          </a:p>
          <a:p>
            <a:r>
              <a:rPr lang="en-US" sz="2000" dirty="0"/>
              <a:t>“If nothing changes, nothing changes. As long as you keep doing what you’re doing, you’ll keep getting what you’re getting”. </a:t>
            </a:r>
          </a:p>
        </p:txBody>
      </p:sp>
    </p:spTree>
    <p:extLst>
      <p:ext uri="{BB962C8B-B14F-4D97-AF65-F5344CB8AC3E}">
        <p14:creationId xmlns:p14="http://schemas.microsoft.com/office/powerpoint/2010/main" val="21430637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BE5BF-9922-45FB-8F3F-4446D40A0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1135" y="168676"/>
            <a:ext cx="10444706" cy="4503908"/>
          </a:xfrm>
        </p:spPr>
        <p:txBody>
          <a:bodyPr/>
          <a:lstStyle/>
          <a:p>
            <a:pPr algn="ctr"/>
            <a:br>
              <a:rPr lang="en-US" dirty="0"/>
            </a:br>
            <a:br>
              <a:rPr lang="en-US" dirty="0"/>
            </a:br>
            <a:r>
              <a:rPr lang="en-US" dirty="0"/>
              <a:t>Questions?</a:t>
            </a:r>
            <a:br>
              <a:rPr lang="en-US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069682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0B709-B87A-B720-F847-FC03C1BC3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757130"/>
          </a:xfrm>
        </p:spPr>
        <p:txBody>
          <a:bodyPr/>
          <a:lstStyle/>
          <a:p>
            <a:pPr algn="ctr"/>
            <a:r>
              <a:rPr lang="en-US" sz="4800" dirty="0"/>
              <a:t>Introduction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64604B-D052-2DB0-689D-C277F59EA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2</a:t>
            </a:fld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88E6FC-B810-6B73-DEDB-39E0B8F5EC4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499" y="1300056"/>
            <a:ext cx="11431411" cy="5015020"/>
          </a:xfrm>
        </p:spPr>
        <p:txBody>
          <a:bodyPr/>
          <a:lstStyle/>
          <a:p>
            <a:r>
              <a:rPr lang="en-US" sz="3200" dirty="0"/>
              <a:t>Head Track and Cross-Country Coach at Harlan County High School since 2008</a:t>
            </a:r>
          </a:p>
          <a:p>
            <a:r>
              <a:rPr lang="en-US" sz="3200" dirty="0"/>
              <a:t>20 years’ experience coaching</a:t>
            </a:r>
          </a:p>
          <a:p>
            <a:r>
              <a:rPr lang="en-US" sz="3200" dirty="0"/>
              <a:t>Licensed Professional Clinical Counselor – Supervisor</a:t>
            </a:r>
          </a:p>
          <a:p>
            <a:r>
              <a:rPr lang="en-US" sz="3200" dirty="0"/>
              <a:t>Nationally Certified Counselor</a:t>
            </a:r>
          </a:p>
          <a:p>
            <a:r>
              <a:rPr lang="en-US" sz="3200" dirty="0"/>
              <a:t>Ph.D. in Counselor Education and Supervision</a:t>
            </a:r>
          </a:p>
          <a:p>
            <a:r>
              <a:rPr lang="en-US" sz="3200" dirty="0"/>
              <a:t>Expertise in Child and Adolescent Emotional and Behavioral Disorders</a:t>
            </a:r>
          </a:p>
          <a:p>
            <a:pPr lvl="1"/>
            <a:r>
              <a:rPr lang="en-US" sz="3000" dirty="0"/>
              <a:t>Changing my philosophy – and the results of doing so.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2127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56AEF-4912-B5FB-F3DA-1F6527441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701731"/>
          </a:xfrm>
        </p:spPr>
        <p:txBody>
          <a:bodyPr/>
          <a:lstStyle/>
          <a:p>
            <a:pPr algn="ctr"/>
            <a:r>
              <a:rPr lang="en-US" sz="4400" dirty="0"/>
              <a:t>Counseling Modalities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8666CC-2B3D-AE23-34D3-CC72B2D16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3</a:t>
            </a:fld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0875A2-2B41-3606-7E8F-C3C19FFF53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499" y="1625385"/>
            <a:ext cx="11469333" cy="4093243"/>
          </a:xfrm>
        </p:spPr>
        <p:txBody>
          <a:bodyPr/>
          <a:lstStyle/>
          <a:p>
            <a:r>
              <a:rPr lang="en-US" sz="4400" dirty="0"/>
              <a:t>Affective – Addresses feelings</a:t>
            </a:r>
            <a:endParaRPr lang="en-US" sz="4200" dirty="0"/>
          </a:p>
          <a:p>
            <a:r>
              <a:rPr lang="en-US" sz="4400" dirty="0"/>
              <a:t>Behavioral – Approaches behaviors </a:t>
            </a:r>
          </a:p>
          <a:p>
            <a:r>
              <a:rPr lang="en-US" sz="4400" dirty="0"/>
              <a:t>Cognitive – Addresses thought processes </a:t>
            </a:r>
          </a:p>
          <a:p>
            <a:pPr marL="0" indent="0">
              <a:buNone/>
            </a:pPr>
            <a:endParaRPr lang="en-US" sz="4400" dirty="0"/>
          </a:p>
          <a:p>
            <a:pPr lvl="8"/>
            <a:r>
              <a:rPr lang="en-US" sz="2800" dirty="0">
                <a:solidFill>
                  <a:schemeClr val="bg1"/>
                </a:solidFill>
              </a:rPr>
              <a:t>(Woodside &amp; </a:t>
            </a:r>
            <a:r>
              <a:rPr lang="en-US" sz="2800" dirty="0" err="1">
                <a:solidFill>
                  <a:schemeClr val="bg1"/>
                </a:solidFill>
              </a:rPr>
              <a:t>McClam</a:t>
            </a:r>
            <a:r>
              <a:rPr lang="en-US" sz="2800" dirty="0">
                <a:solidFill>
                  <a:schemeClr val="bg1"/>
                </a:solidFill>
              </a:rPr>
              <a:t>, 2016)</a:t>
            </a:r>
          </a:p>
        </p:txBody>
      </p:sp>
    </p:spTree>
    <p:extLst>
      <p:ext uri="{BB962C8B-B14F-4D97-AF65-F5344CB8AC3E}">
        <p14:creationId xmlns:p14="http://schemas.microsoft.com/office/powerpoint/2010/main" val="3175111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73C42-3217-6C91-D9F7-5809E24A1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Foundations of Counseling Techniques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301682F-6558-7F6F-1869-F5FB7B76A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4</a:t>
            </a:fld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63A263-8E6B-8D1B-1F1A-105DAB8060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9178" y="1331650"/>
            <a:ext cx="11584743" cy="4520143"/>
          </a:xfrm>
        </p:spPr>
        <p:txBody>
          <a:bodyPr/>
          <a:lstStyle/>
          <a:p>
            <a:r>
              <a:rPr lang="en-US" sz="2800" dirty="0"/>
              <a:t>Building a relationship </a:t>
            </a:r>
          </a:p>
          <a:p>
            <a:r>
              <a:rPr lang="en-US" sz="2800" dirty="0"/>
              <a:t>Open, honest communication</a:t>
            </a:r>
          </a:p>
          <a:p>
            <a:r>
              <a:rPr lang="en-US" sz="2800" dirty="0"/>
              <a:t>Active listening </a:t>
            </a:r>
          </a:p>
          <a:p>
            <a:r>
              <a:rPr lang="en-US" sz="2800" dirty="0"/>
              <a:t>Practicing empathy </a:t>
            </a:r>
          </a:p>
          <a:p>
            <a:r>
              <a:rPr lang="en-US" sz="2800" dirty="0"/>
              <a:t>Having positive regard</a:t>
            </a:r>
          </a:p>
          <a:p>
            <a:r>
              <a:rPr lang="en-US" sz="2800" dirty="0"/>
              <a:t>Being client focused</a:t>
            </a:r>
          </a:p>
          <a:p>
            <a:r>
              <a:rPr lang="en-US" sz="2800" dirty="0"/>
              <a:t>Providing encouragement</a:t>
            </a:r>
          </a:p>
          <a:p>
            <a:r>
              <a:rPr lang="en-US" sz="2800" dirty="0"/>
              <a:t>Sounds a lot like coaching, right?</a:t>
            </a:r>
            <a:endParaRPr lang="en-US" sz="3600" dirty="0"/>
          </a:p>
          <a:p>
            <a:pPr lvl="8" algn="just"/>
            <a:r>
              <a:rPr lang="en-US" sz="2400" dirty="0">
                <a:solidFill>
                  <a:schemeClr val="bg1"/>
                </a:solidFill>
              </a:rPr>
              <a:t>(Woodside &amp; </a:t>
            </a:r>
            <a:r>
              <a:rPr lang="en-US" sz="2400" dirty="0" err="1">
                <a:solidFill>
                  <a:schemeClr val="bg1"/>
                </a:solidFill>
              </a:rPr>
              <a:t>McClam</a:t>
            </a:r>
            <a:r>
              <a:rPr lang="en-US" sz="2400" dirty="0">
                <a:solidFill>
                  <a:schemeClr val="bg1"/>
                </a:solidFill>
              </a:rPr>
              <a:t>, 2015)</a:t>
            </a:r>
          </a:p>
        </p:txBody>
      </p:sp>
    </p:spTree>
    <p:extLst>
      <p:ext uri="{BB962C8B-B14F-4D97-AF65-F5344CB8AC3E}">
        <p14:creationId xmlns:p14="http://schemas.microsoft.com/office/powerpoint/2010/main" val="13849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EC383-5DEB-E586-886E-A6832371A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Most Common Areas that Athletes Struggle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C15EDB7-23EE-945C-DE30-726469C08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5</a:t>
            </a:fld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AF91C6-AFB2-57D1-4A4E-130037872E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500" y="1625385"/>
            <a:ext cx="11646886" cy="5054815"/>
          </a:xfrm>
        </p:spPr>
        <p:txBody>
          <a:bodyPr/>
          <a:lstStyle/>
          <a:p>
            <a:r>
              <a:rPr lang="en-US" sz="3200" b="1" u="sng" dirty="0"/>
              <a:t>Confidence and Anxiety</a:t>
            </a:r>
          </a:p>
          <a:p>
            <a:pPr marL="0" indent="0">
              <a:buNone/>
            </a:pPr>
            <a:endParaRPr lang="en-US" sz="3200" b="1" u="sng" dirty="0"/>
          </a:p>
          <a:p>
            <a:pPr lvl="1"/>
            <a:r>
              <a:rPr lang="en-US" sz="3000" dirty="0"/>
              <a:t>Each of these has a significant impact on performance. </a:t>
            </a:r>
          </a:p>
          <a:p>
            <a:pPr lvl="1"/>
            <a:r>
              <a:rPr lang="en-US" sz="3000" dirty="0"/>
              <a:t>These may appear based on behaviors and/or emotions, but they are cognitive-based problems. </a:t>
            </a:r>
          </a:p>
          <a:p>
            <a:pPr lvl="1"/>
            <a:r>
              <a:rPr lang="en-US" sz="3000" dirty="0"/>
              <a:t>As a coach, finding the right “button to hit” to get into the competitive mindset can lead to feelings of frustration and helplessness. “How do I reach this child”. </a:t>
            </a:r>
          </a:p>
          <a:p>
            <a:pPr lvl="1"/>
            <a:endParaRPr lang="en-US" sz="3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200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CCF62-2DA9-C4F9-0BA0-A7A05F8C2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Rational Emotive Behavioral Therapy (REBT) Principles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E4F60B9-D79B-913D-E73C-71528CFE5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6</a:t>
            </a:fld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DB0FFF-1857-8CC3-2B57-7299BE6535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500" y="1625385"/>
            <a:ext cx="11549232" cy="4961846"/>
          </a:xfrm>
        </p:spPr>
        <p:txBody>
          <a:bodyPr/>
          <a:lstStyle/>
          <a:p>
            <a:r>
              <a:rPr lang="en-US" sz="2400" dirty="0"/>
              <a:t>Developed by Albert Ellis</a:t>
            </a:r>
          </a:p>
          <a:p>
            <a:r>
              <a:rPr lang="en-US" sz="2400" dirty="0"/>
              <a:t>We are not troubled by “things” but by what we say to ourselves about what happens to us. </a:t>
            </a:r>
          </a:p>
          <a:p>
            <a:r>
              <a:rPr lang="en-US" sz="2400" dirty="0"/>
              <a:t>This phenomenon is termed </a:t>
            </a:r>
            <a:r>
              <a:rPr lang="en-US" sz="2400" b="1" i="1" dirty="0"/>
              <a:t>self-talk</a:t>
            </a:r>
            <a:r>
              <a:rPr lang="en-US" sz="2400" dirty="0"/>
              <a:t>, which is the automatic statements all people have. </a:t>
            </a:r>
          </a:p>
          <a:p>
            <a:pPr lvl="1"/>
            <a:r>
              <a:rPr lang="en-US" sz="2400" dirty="0"/>
              <a:t>One’s self-talk makes complete sense to them – even when irrational. </a:t>
            </a:r>
          </a:p>
          <a:p>
            <a:pPr lvl="1"/>
            <a:r>
              <a:rPr lang="en-US" sz="2400" dirty="0"/>
              <a:t>We experience problems when our self-talk is irrational. </a:t>
            </a:r>
          </a:p>
          <a:p>
            <a:pPr lvl="1"/>
            <a:r>
              <a:rPr lang="en-US" sz="2400" dirty="0"/>
              <a:t>An individual’s self-talk is directly linked to their reaction to situations.  </a:t>
            </a:r>
          </a:p>
          <a:p>
            <a:pPr lvl="1"/>
            <a:r>
              <a:rPr lang="en-US" sz="2400" dirty="0"/>
              <a:t>To promote change – one’s self-talk must be examined, and corrections should be made. (Woodside &amp; </a:t>
            </a:r>
            <a:r>
              <a:rPr lang="en-US" sz="2400" dirty="0" err="1"/>
              <a:t>McClam</a:t>
            </a:r>
            <a:r>
              <a:rPr lang="en-US" sz="2400" dirty="0"/>
              <a:t>, 2015)</a:t>
            </a:r>
          </a:p>
        </p:txBody>
      </p:sp>
    </p:spTree>
    <p:extLst>
      <p:ext uri="{BB962C8B-B14F-4D97-AF65-F5344CB8AC3E}">
        <p14:creationId xmlns:p14="http://schemas.microsoft.com/office/powerpoint/2010/main" val="3048497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17B8E-2DC7-0C33-6424-CE46DFB85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646331"/>
          </a:xfrm>
        </p:spPr>
        <p:txBody>
          <a:bodyPr/>
          <a:lstStyle/>
          <a:p>
            <a:pPr algn="ctr"/>
            <a:r>
              <a:rPr lang="en-US" sz="4000" dirty="0"/>
              <a:t>ABC Paradigm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F2E7B32-A518-B769-D115-015B05A3A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7</a:t>
            </a:fld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3ABB8B-54C8-B023-DCC0-1747114590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499" y="1233996"/>
            <a:ext cx="11566987" cy="5446203"/>
          </a:xfrm>
        </p:spPr>
        <p:txBody>
          <a:bodyPr/>
          <a:lstStyle/>
          <a:p>
            <a:r>
              <a:rPr lang="en-US" sz="4000" dirty="0"/>
              <a:t>A: Event</a:t>
            </a:r>
          </a:p>
          <a:p>
            <a:r>
              <a:rPr lang="en-US" sz="4000" dirty="0"/>
              <a:t>B: Self–Talk</a:t>
            </a:r>
          </a:p>
          <a:p>
            <a:r>
              <a:rPr lang="en-US" sz="4000" dirty="0"/>
              <a:t>C: Reaction</a:t>
            </a:r>
          </a:p>
          <a:p>
            <a:pPr lvl="1"/>
            <a:r>
              <a:rPr lang="en-US" sz="3800" dirty="0"/>
              <a:t>Most often, people assume an event controls their reaction. </a:t>
            </a:r>
          </a:p>
          <a:p>
            <a:pPr lvl="1"/>
            <a:r>
              <a:rPr lang="en-US" sz="3800" dirty="0"/>
              <a:t>Reaction is 100% tied to the individual’s self-talk. </a:t>
            </a:r>
          </a:p>
        </p:txBody>
      </p:sp>
    </p:spTree>
    <p:extLst>
      <p:ext uri="{BB962C8B-B14F-4D97-AF65-F5344CB8AC3E}">
        <p14:creationId xmlns:p14="http://schemas.microsoft.com/office/powerpoint/2010/main" val="3439945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C8930-479D-C43D-921D-57FC718A3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646331"/>
          </a:xfrm>
        </p:spPr>
        <p:txBody>
          <a:bodyPr/>
          <a:lstStyle/>
          <a:p>
            <a:pPr algn="ctr"/>
            <a:r>
              <a:rPr lang="en-US" sz="4000" dirty="0"/>
              <a:t>ABC Paradigm - Continued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DA1A6BC-EED5-6002-5028-3031D4944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8</a:t>
            </a:fld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1841E0-480F-ACF2-0AC8-5A49904295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500" y="1260629"/>
            <a:ext cx="11629131" cy="5220070"/>
          </a:xfrm>
        </p:spPr>
        <p:txBody>
          <a:bodyPr/>
          <a:lstStyle/>
          <a:p>
            <a:r>
              <a:rPr lang="en-US" sz="3200" dirty="0"/>
              <a:t>Examining an athlete’s self-talk</a:t>
            </a:r>
          </a:p>
          <a:p>
            <a:pPr marL="0" indent="0">
              <a:buNone/>
            </a:pPr>
            <a:endParaRPr lang="en-US" sz="3200" dirty="0"/>
          </a:p>
          <a:p>
            <a:pPr lvl="1"/>
            <a:r>
              <a:rPr lang="en-US" sz="3200" dirty="0"/>
              <a:t>A – The athlete is anxious on the starting line and isn’t “in it” mentally. </a:t>
            </a:r>
          </a:p>
          <a:p>
            <a:pPr lvl="1"/>
            <a:r>
              <a:rPr lang="en-US" sz="3200" dirty="0"/>
              <a:t>B – “this is an important race,” “my team really needs me,” “my coach is going to be upset with me if I don’t run well,” “I’ve been in a slump; I need to break out,”. </a:t>
            </a:r>
          </a:p>
          <a:p>
            <a:pPr lvl="1"/>
            <a:r>
              <a:rPr lang="en-US" sz="3200" dirty="0"/>
              <a:t>C – The athlete performs poorly.</a:t>
            </a:r>
          </a:p>
        </p:txBody>
      </p:sp>
    </p:spTree>
    <p:extLst>
      <p:ext uri="{BB962C8B-B14F-4D97-AF65-F5344CB8AC3E}">
        <p14:creationId xmlns:p14="http://schemas.microsoft.com/office/powerpoint/2010/main" val="2821640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07C75-A1EF-1382-6F59-E27758FAC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646331"/>
          </a:xfrm>
        </p:spPr>
        <p:txBody>
          <a:bodyPr/>
          <a:lstStyle/>
          <a:p>
            <a:pPr algn="ctr"/>
            <a:r>
              <a:rPr lang="en-US" sz="4000" dirty="0"/>
              <a:t>Coaching Interventions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63FC2AB-4F15-3EFD-DB7C-06EFAD5A9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9</a:t>
            </a:fld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E937B1-74EC-656D-05FB-6C6D4C65A1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1340528"/>
            <a:ext cx="12192000" cy="5517471"/>
          </a:xfrm>
        </p:spPr>
        <p:txBody>
          <a:bodyPr/>
          <a:lstStyle/>
          <a:p>
            <a:r>
              <a:rPr lang="en-US" sz="2400" dirty="0"/>
              <a:t>Asking the athlete:</a:t>
            </a:r>
          </a:p>
          <a:p>
            <a:pPr lvl="1"/>
            <a:r>
              <a:rPr lang="en-US" sz="2400" dirty="0"/>
              <a:t>“What are you saying to yourself when you’re struggling?”</a:t>
            </a:r>
          </a:p>
          <a:p>
            <a:pPr lvl="1"/>
            <a:r>
              <a:rPr lang="en-US" sz="2400" dirty="0"/>
              <a:t>“What did you say to yourself before the race?”</a:t>
            </a:r>
          </a:p>
          <a:p>
            <a:pPr lvl="1"/>
            <a:r>
              <a:rPr lang="en-US" sz="2400" dirty="0"/>
              <a:t>“What are you saying throughout the day on competition day?”</a:t>
            </a:r>
          </a:p>
          <a:p>
            <a:pPr marL="457200" lvl="1" indent="0">
              <a:buNone/>
            </a:pPr>
            <a:endParaRPr lang="en-US" sz="2400" dirty="0"/>
          </a:p>
          <a:p>
            <a:pPr lvl="1"/>
            <a:r>
              <a:rPr lang="en-US" sz="2400" b="1" dirty="0"/>
              <a:t>Have the athlete write out the answers to these thoughts – show a link between the irrational thoughts and their reaction. Ask questions like:</a:t>
            </a:r>
          </a:p>
          <a:p>
            <a:pPr lvl="2"/>
            <a:r>
              <a:rPr lang="en-US" sz="2400" dirty="0"/>
              <a:t>“How can you expect to perform well with thoughts like these?”</a:t>
            </a:r>
          </a:p>
          <a:p>
            <a:pPr lvl="2"/>
            <a:r>
              <a:rPr lang="en-US" sz="2400" dirty="0"/>
              <a:t>“How can you expect not to feel nervous when you’re thinking these things?”</a:t>
            </a:r>
          </a:p>
          <a:p>
            <a:pPr lvl="2"/>
            <a:r>
              <a:rPr lang="en-US" sz="2400" dirty="0"/>
              <a:t>“What might you say differently to yourself to get you what you want?”</a:t>
            </a:r>
          </a:p>
          <a:p>
            <a:pPr lvl="1"/>
            <a:endParaRPr lang="en-US" sz="3000" dirty="0"/>
          </a:p>
          <a:p>
            <a:pPr lvl="1"/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250228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2">
      <a:dk1>
        <a:srgbClr val="000000"/>
      </a:dk1>
      <a:lt1>
        <a:srgbClr val="FFFFFF"/>
      </a:lt1>
      <a:dk2>
        <a:srgbClr val="6D6E71"/>
      </a:dk2>
      <a:lt2>
        <a:srgbClr val="58595B"/>
      </a:lt2>
      <a:accent1>
        <a:srgbClr val="0065A4"/>
      </a:accent1>
      <a:accent2>
        <a:srgbClr val="47C3D3"/>
      </a:accent2>
      <a:accent3>
        <a:srgbClr val="8F2D63"/>
      </a:accent3>
      <a:accent4>
        <a:srgbClr val="1A6871"/>
      </a:accent4>
      <a:accent5>
        <a:srgbClr val="0C4360"/>
      </a:accent5>
      <a:accent6>
        <a:srgbClr val="F47735"/>
      </a:accent6>
      <a:hlink>
        <a:srgbClr val="00559A"/>
      </a:hlink>
      <a:folHlink>
        <a:srgbClr val="595851"/>
      </a:folHlink>
    </a:clrScheme>
    <a:fontScheme name="Custom 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66687569_Modern blue presentation_AAS_v5" id="{C7B59113-CD15-4341-96CA-86E715D5BE98}" vid="{5A8FDAEB-3DF3-4B3C-A708-49813F8D6F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757914-1161-4661-9696-421FD6935CDD}">
  <ds:schemaRefs>
    <ds:schemaRef ds:uri="http://purl.org/dc/terms/"/>
    <ds:schemaRef ds:uri="http://purl.org/dc/elements/1.1/"/>
    <ds:schemaRef ds:uri="16c05727-aa75-4e4a-9b5f-8a80a1165891"/>
    <ds:schemaRef ds:uri="71af3243-3dd4-4a8d-8c0d-dd76da1f02a5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B26E0C9-B2AA-42E6-97B6-E1B7D9EAF1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103400-4A22-4E35-B588-4C4D426389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Modern blue presentation</Template>
  <TotalTime>160</TotalTime>
  <Words>1129</Words>
  <Application>Microsoft Office PowerPoint</Application>
  <PresentationFormat>Widescreen</PresentationFormat>
  <Paragraphs>121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Trade Gothic LT Pro</vt:lpstr>
      <vt:lpstr>Trebuchet MS</vt:lpstr>
      <vt:lpstr>Office Theme</vt:lpstr>
      <vt:lpstr>Successful Basic Counseling Interventions to Improve Confidence and Performance</vt:lpstr>
      <vt:lpstr>Introduction </vt:lpstr>
      <vt:lpstr>Counseling Modalities</vt:lpstr>
      <vt:lpstr>Foundations of Counseling Techniques</vt:lpstr>
      <vt:lpstr>Most Common Areas that Athletes Struggle</vt:lpstr>
      <vt:lpstr>Rational Emotive Behavioral Therapy (REBT) Principles</vt:lpstr>
      <vt:lpstr>ABC Paradigm</vt:lpstr>
      <vt:lpstr>ABC Paradigm - Continued</vt:lpstr>
      <vt:lpstr>Coaching Interventions</vt:lpstr>
      <vt:lpstr>Give Homework</vt:lpstr>
      <vt:lpstr>Dealing with Anxiety</vt:lpstr>
      <vt:lpstr>Dealing with Anxiety (continued)</vt:lpstr>
      <vt:lpstr>Reality Therapy</vt:lpstr>
      <vt:lpstr>  Questions?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Successful Basic Counseling Interventions to Improve Confidence and Performance</dc:title>
  <dc:creator>Ryan Vitatoe</dc:creator>
  <cp:lastModifiedBy>Ryan Vitatoe</cp:lastModifiedBy>
  <cp:revision>1</cp:revision>
  <dcterms:created xsi:type="dcterms:W3CDTF">2023-01-06T02:00:49Z</dcterms:created>
  <dcterms:modified xsi:type="dcterms:W3CDTF">2023-01-06T04:41:46Z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